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83" r:id="rId4"/>
    <p:sldId id="271" r:id="rId5"/>
    <p:sldId id="284" r:id="rId6"/>
    <p:sldId id="285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60622C-DAFD-43B5-B278-9C4BB562C8CE}" v="3" dt="2022-05-23T03:52:52.0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敏 吉武" userId="e4825ba96748af9c" providerId="LiveId" clId="{2E11CE0C-6565-4671-A915-A9EAA8746F7C}"/>
    <pc:docChg chg="custSel addSld modSld">
      <pc:chgData name="和敏 吉武" userId="e4825ba96748af9c" providerId="LiveId" clId="{2E11CE0C-6565-4671-A915-A9EAA8746F7C}" dt="2018-11-05T09:13:50.965" v="26" actId="1076"/>
      <pc:docMkLst>
        <pc:docMk/>
      </pc:docMkLst>
      <pc:sldChg chg="modSp">
        <pc:chgData name="和敏 吉武" userId="e4825ba96748af9c" providerId="LiveId" clId="{2E11CE0C-6565-4671-A915-A9EAA8746F7C}" dt="2018-11-01T05:24:10.958" v="2" actId="20577"/>
        <pc:sldMkLst>
          <pc:docMk/>
          <pc:sldMk cId="1367562235" sldId="256"/>
        </pc:sldMkLst>
        <pc:spChg chg="mod">
          <ac:chgData name="和敏 吉武" userId="e4825ba96748af9c" providerId="LiveId" clId="{2E11CE0C-6565-4671-A915-A9EAA8746F7C}" dt="2018-11-01T05:24:10.958" v="2" actId="20577"/>
          <ac:spMkLst>
            <pc:docMk/>
            <pc:sldMk cId="1367562235" sldId="256"/>
            <ac:spMk id="2" creationId="{00000000-0000-0000-0000-000000000000}"/>
          </ac:spMkLst>
        </pc:spChg>
      </pc:sldChg>
    </pc:docChg>
  </pc:docChgLst>
  <pc:docChgLst>
    <pc:chgData name="吉武 和敏" userId="e4825ba96748af9c" providerId="LiveId" clId="{9C60622C-DAFD-43B5-B278-9C4BB562C8CE}"/>
    <pc:docChg chg="modSld">
      <pc:chgData name="吉武 和敏" userId="e4825ba96748af9c" providerId="LiveId" clId="{9C60622C-DAFD-43B5-B278-9C4BB562C8CE}" dt="2022-05-23T08:16:46.033" v="351" actId="20577"/>
      <pc:docMkLst>
        <pc:docMk/>
      </pc:docMkLst>
      <pc:sldChg chg="addSp delSp modSp mod">
        <pc:chgData name="吉武 和敏" userId="e4825ba96748af9c" providerId="LiveId" clId="{9C60622C-DAFD-43B5-B278-9C4BB562C8CE}" dt="2022-05-23T03:52:52.037" v="27"/>
        <pc:sldMkLst>
          <pc:docMk/>
          <pc:sldMk cId="1070662042" sldId="284"/>
        </pc:sldMkLst>
        <pc:spChg chg="mod">
          <ac:chgData name="吉武 和敏" userId="e4825ba96748af9c" providerId="LiveId" clId="{9C60622C-DAFD-43B5-B278-9C4BB562C8CE}" dt="2022-05-23T03:52:52.037" v="27"/>
          <ac:spMkLst>
            <pc:docMk/>
            <pc:sldMk cId="1070662042" sldId="284"/>
            <ac:spMk id="2" creationId="{00000000-0000-0000-0000-000000000000}"/>
          </ac:spMkLst>
        </pc:spChg>
        <pc:spChg chg="add del">
          <ac:chgData name="吉武 和敏" userId="e4825ba96748af9c" providerId="LiveId" clId="{9C60622C-DAFD-43B5-B278-9C4BB562C8CE}" dt="2022-05-23T03:52:38.968" v="25"/>
          <ac:spMkLst>
            <pc:docMk/>
            <pc:sldMk cId="1070662042" sldId="284"/>
            <ac:spMk id="3" creationId="{3F4E9465-7B22-A51D-47C6-E18478144CF1}"/>
          </ac:spMkLst>
        </pc:spChg>
      </pc:sldChg>
      <pc:sldChg chg="modSp mod">
        <pc:chgData name="吉武 和敏" userId="e4825ba96748af9c" providerId="LiveId" clId="{9C60622C-DAFD-43B5-B278-9C4BB562C8CE}" dt="2022-05-23T08:16:46.033" v="351" actId="20577"/>
        <pc:sldMkLst>
          <pc:docMk/>
          <pc:sldMk cId="960509976" sldId="285"/>
        </pc:sldMkLst>
        <pc:spChg chg="mod">
          <ac:chgData name="吉武 和敏" userId="e4825ba96748af9c" providerId="LiveId" clId="{9C60622C-DAFD-43B5-B278-9C4BB562C8CE}" dt="2022-05-23T08:16:46.033" v="351" actId="20577"/>
          <ac:spMkLst>
            <pc:docMk/>
            <pc:sldMk cId="960509976" sldId="285"/>
            <ac:spMk id="2" creationId="{00000000-0000-0000-0000-000000000000}"/>
          </ac:spMkLst>
        </pc:spChg>
      </pc:sldChg>
    </pc:docChg>
  </pc:docChgLst>
  <pc:docChgLst>
    <pc:chgData name="和敏 吉武" userId="e4825ba96748af9c" providerId="LiveId" clId="{D45CF2CC-BE1F-4125-BF26-9FA072C4E3B9}"/>
    <pc:docChg chg="custSel addSld delSld modSld">
      <pc:chgData name="和敏 吉武" userId="e4825ba96748af9c" providerId="LiveId" clId="{D45CF2CC-BE1F-4125-BF26-9FA072C4E3B9}" dt="2018-11-12T01:26:13.358" v="225" actId="1076"/>
      <pc:docMkLst>
        <pc:docMk/>
      </pc:docMkLst>
      <pc:sldChg chg="modSp">
        <pc:chgData name="和敏 吉武" userId="e4825ba96748af9c" providerId="LiveId" clId="{D45CF2CC-BE1F-4125-BF26-9FA072C4E3B9}" dt="2018-11-06T06:10:05.795" v="1" actId="20577"/>
        <pc:sldMkLst>
          <pc:docMk/>
          <pc:sldMk cId="1367562235" sldId="256"/>
        </pc:sldMkLst>
        <pc:spChg chg="mod">
          <ac:chgData name="和敏 吉武" userId="e4825ba96748af9c" providerId="LiveId" clId="{D45CF2CC-BE1F-4125-BF26-9FA072C4E3B9}" dt="2018-11-06T06:10:05.795" v="1" actId="20577"/>
          <ac:spMkLst>
            <pc:docMk/>
            <pc:sldMk cId="1367562235" sldId="256"/>
            <ac:spMk id="2" creationId="{00000000-0000-0000-0000-000000000000}"/>
          </ac:spMkLst>
        </pc:spChg>
      </pc:sldChg>
      <pc:sldChg chg="modSp">
        <pc:chgData name="和敏 吉武" userId="e4825ba96748af9c" providerId="LiveId" clId="{D45CF2CC-BE1F-4125-BF26-9FA072C4E3B9}" dt="2018-11-12T01:13:00.566" v="95" actId="20577"/>
        <pc:sldMkLst>
          <pc:docMk/>
          <pc:sldMk cId="212408802" sldId="283"/>
        </pc:sldMkLst>
        <pc:spChg chg="mod">
          <ac:chgData name="和敏 吉武" userId="e4825ba96748af9c" providerId="LiveId" clId="{D45CF2CC-BE1F-4125-BF26-9FA072C4E3B9}" dt="2018-11-12T01:13:00.566" v="95" actId="20577"/>
          <ac:spMkLst>
            <pc:docMk/>
            <pc:sldMk cId="212408802" sldId="283"/>
            <ac:spMk id="2" creationId="{00000000-0000-0000-0000-000000000000}"/>
          </ac:spMkLst>
        </pc:spChg>
      </pc:sldChg>
      <pc:sldChg chg="delSp modSp">
        <pc:chgData name="和敏 吉武" userId="e4825ba96748af9c" providerId="LiveId" clId="{D45CF2CC-BE1F-4125-BF26-9FA072C4E3B9}" dt="2018-11-12T01:26:03.661" v="214"/>
        <pc:sldMkLst>
          <pc:docMk/>
          <pc:sldMk cId="1070662042" sldId="284"/>
        </pc:sldMkLst>
        <pc:spChg chg="mod">
          <ac:chgData name="和敏 吉武" userId="e4825ba96748af9c" providerId="LiveId" clId="{D45CF2CC-BE1F-4125-BF26-9FA072C4E3B9}" dt="2018-11-12T01:25:49.104" v="208"/>
          <ac:spMkLst>
            <pc:docMk/>
            <pc:sldMk cId="1070662042" sldId="284"/>
            <ac:spMk id="2" creationId="{00000000-0000-0000-0000-000000000000}"/>
          </ac:spMkLst>
        </pc:spChg>
        <pc:spChg chg="del mod">
          <ac:chgData name="和敏 吉武" userId="e4825ba96748af9c" providerId="LiveId" clId="{D45CF2CC-BE1F-4125-BF26-9FA072C4E3B9}" dt="2018-11-12T01:14:03.048" v="97" actId="478"/>
          <ac:spMkLst>
            <pc:docMk/>
            <pc:sldMk cId="1070662042" sldId="284"/>
            <ac:spMk id="4" creationId="{00000000-0000-0000-0000-000000000000}"/>
          </ac:spMkLst>
        </pc:spChg>
        <pc:graphicFrameChg chg="del">
          <ac:chgData name="和敏 吉武" userId="e4825ba96748af9c" providerId="LiveId" clId="{D45CF2CC-BE1F-4125-BF26-9FA072C4E3B9}" dt="2018-11-12T01:26:03.661" v="214"/>
          <ac:graphicFrameMkLst>
            <pc:docMk/>
            <pc:sldMk cId="1070662042" sldId="284"/>
            <ac:graphicFrameMk id="3" creationId="{00000000-0000-0000-0000-000000000000}"/>
          </ac:graphicFrameMkLst>
        </pc:graphicFrameChg>
      </pc:sldChg>
      <pc:sldChg chg="addSp modSp">
        <pc:chgData name="和敏 吉武" userId="e4825ba96748af9c" providerId="LiveId" clId="{D45CF2CC-BE1F-4125-BF26-9FA072C4E3B9}" dt="2018-11-12T01:26:13.358" v="225" actId="1076"/>
        <pc:sldMkLst>
          <pc:docMk/>
          <pc:sldMk cId="960509976" sldId="285"/>
        </pc:sldMkLst>
        <pc:spChg chg="mod">
          <ac:chgData name="和敏 吉武" userId="e4825ba96748af9c" providerId="LiveId" clId="{D45CF2CC-BE1F-4125-BF26-9FA072C4E3B9}" dt="2018-11-12T01:26:10.376" v="224" actId="20577"/>
          <ac:spMkLst>
            <pc:docMk/>
            <pc:sldMk cId="960509976" sldId="285"/>
            <ac:spMk id="2" creationId="{00000000-0000-0000-0000-000000000000}"/>
          </ac:spMkLst>
        </pc:spChg>
        <pc:graphicFrameChg chg="add mod">
          <ac:chgData name="和敏 吉武" userId="e4825ba96748af9c" providerId="LiveId" clId="{D45CF2CC-BE1F-4125-BF26-9FA072C4E3B9}" dt="2018-11-12T01:26:13.358" v="225" actId="1076"/>
          <ac:graphicFrameMkLst>
            <pc:docMk/>
            <pc:sldMk cId="960509976" sldId="285"/>
            <ac:graphicFrameMk id="3" creationId="{C16050AD-545D-44E5-A854-432821D3D345}"/>
          </ac:graphicFrameMkLst>
        </pc:graphicFrameChg>
      </pc:sldChg>
    </pc:docChg>
  </pc:docChgLst>
  <pc:docChgLst>
    <pc:chgData name="吉武 和敏" userId="e4825ba96748af9c" providerId="LiveId" clId="{9EE8636A-2FF6-4004-80B7-4B9EABD1AF4C}"/>
    <pc:docChg chg="undo custSel modSld sldOrd">
      <pc:chgData name="吉武 和敏" userId="e4825ba96748af9c" providerId="LiveId" clId="{9EE8636A-2FF6-4004-80B7-4B9EABD1AF4C}" dt="2022-05-18T10:15:05.588" v="1016" actId="6549"/>
      <pc:docMkLst>
        <pc:docMk/>
      </pc:docMkLst>
      <pc:sldChg chg="modSp mod">
        <pc:chgData name="吉武 和敏" userId="e4825ba96748af9c" providerId="LiveId" clId="{9EE8636A-2FF6-4004-80B7-4B9EABD1AF4C}" dt="2022-05-18T10:01:12.395" v="464" actId="20577"/>
        <pc:sldMkLst>
          <pc:docMk/>
          <pc:sldMk cId="1898324798" sldId="262"/>
        </pc:sldMkLst>
        <pc:spChg chg="mod">
          <ac:chgData name="吉武 和敏" userId="e4825ba96748af9c" providerId="LiveId" clId="{9EE8636A-2FF6-4004-80B7-4B9EABD1AF4C}" dt="2022-05-18T10:01:12.395" v="464" actId="20577"/>
          <ac:spMkLst>
            <pc:docMk/>
            <pc:sldMk cId="1898324798" sldId="262"/>
            <ac:spMk id="2" creationId="{00000000-0000-0000-0000-000000000000}"/>
          </ac:spMkLst>
        </pc:spChg>
      </pc:sldChg>
      <pc:sldChg chg="ord">
        <pc:chgData name="吉武 和敏" userId="e4825ba96748af9c" providerId="LiveId" clId="{9EE8636A-2FF6-4004-80B7-4B9EABD1AF4C}" dt="2022-05-18T09:55:20.489" v="225"/>
        <pc:sldMkLst>
          <pc:docMk/>
          <pc:sldMk cId="3840787284" sldId="271"/>
        </pc:sldMkLst>
      </pc:sldChg>
      <pc:sldChg chg="modSp mod">
        <pc:chgData name="吉武 和敏" userId="e4825ba96748af9c" providerId="LiveId" clId="{9EE8636A-2FF6-4004-80B7-4B9EABD1AF4C}" dt="2022-05-18T10:12:34.306" v="1015"/>
        <pc:sldMkLst>
          <pc:docMk/>
          <pc:sldMk cId="212408802" sldId="283"/>
        </pc:sldMkLst>
        <pc:spChg chg="mod">
          <ac:chgData name="吉武 和敏" userId="e4825ba96748af9c" providerId="LiveId" clId="{9EE8636A-2FF6-4004-80B7-4B9EABD1AF4C}" dt="2022-05-18T10:12:34.306" v="1015"/>
          <ac:spMkLst>
            <pc:docMk/>
            <pc:sldMk cId="212408802" sldId="283"/>
            <ac:spMk id="2" creationId="{00000000-0000-0000-0000-000000000000}"/>
          </ac:spMkLst>
        </pc:spChg>
      </pc:sldChg>
      <pc:sldChg chg="modSp mod">
        <pc:chgData name="吉武 和敏" userId="e4825ba96748af9c" providerId="LiveId" clId="{9EE8636A-2FF6-4004-80B7-4B9EABD1AF4C}" dt="2022-05-18T10:15:05.588" v="1016" actId="6549"/>
        <pc:sldMkLst>
          <pc:docMk/>
          <pc:sldMk cId="960509976" sldId="285"/>
        </pc:sldMkLst>
        <pc:spChg chg="mod">
          <ac:chgData name="吉武 和敏" userId="e4825ba96748af9c" providerId="LiveId" clId="{9EE8636A-2FF6-4004-80B7-4B9EABD1AF4C}" dt="2022-05-18T10:15:05.588" v="1016" actId="6549"/>
          <ac:spMkLst>
            <pc:docMk/>
            <pc:sldMk cId="960509976" sldId="28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35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5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2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95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1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9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7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0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59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8153-9935-40CC-A99F-6E36BAA8E76E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6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ikou.fs.a.u-tokyo.ac.jp/yosh_data/2018train/sample1.fasta.gz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AWK</a:t>
            </a:r>
            <a:r>
              <a:rPr kumimoji="1" lang="ja-JP" altLang="en-US" dirty="0"/>
              <a:t>入門　</a:t>
            </a:r>
            <a:r>
              <a:rPr lang="en-US" altLang="ja-JP" dirty="0"/>
              <a:t>7</a:t>
            </a:r>
            <a:r>
              <a:rPr kumimoji="1" lang="ja-JP" altLang="en-US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136756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u="sng" dirty="0"/>
              <a:t>細かい注意：一度作成されたスカラ型の変数、もしくは配列は消せない</a:t>
            </a:r>
            <a:endParaRPr lang="en-US" altLang="ja-JP" sz="2000" u="sng" dirty="0"/>
          </a:p>
          <a:p>
            <a:endParaRPr lang="en-US" altLang="ja-JP" sz="2000" dirty="0"/>
          </a:p>
          <a:p>
            <a:r>
              <a:rPr lang="ja-JP" altLang="en-US" sz="2000" dirty="0"/>
              <a:t>下記はいずれもエラーになる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awk 'BEGIN{a[1]=1; delete a; a=1}'</a:t>
            </a:r>
          </a:p>
          <a:p>
            <a:endParaRPr lang="en-US" altLang="ja-JP" sz="2000" dirty="0"/>
          </a:p>
          <a:p>
            <a:r>
              <a:rPr lang="en-US" altLang="ja-JP" sz="2000" dirty="0"/>
              <a:t>awk 'BEGIN{a=1; a[1]=1}'</a:t>
            </a:r>
          </a:p>
          <a:p>
            <a:endParaRPr lang="en-US" altLang="ja-JP" sz="2000" dirty="0"/>
          </a:p>
          <a:p>
            <a:r>
              <a:rPr lang="en-US" altLang="ja-JP" sz="2000" dirty="0"/>
              <a:t>awk 'BEGIN{a=1; delete a}'</a:t>
            </a:r>
          </a:p>
          <a:p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89832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連想配列のキーが存在するかの確認方法 </a:t>
            </a:r>
            <a:r>
              <a:rPr lang="en-US" altLang="ja-JP" sz="2000" dirty="0"/>
              <a:t>(Update!)</a:t>
            </a:r>
          </a:p>
          <a:p>
            <a:endParaRPr lang="en-US" altLang="ja-JP" sz="2000" dirty="0"/>
          </a:p>
          <a:p>
            <a:r>
              <a:rPr lang="ja-JP" altLang="en-US" sz="2000" dirty="0"/>
              <a:t>連想配列のキーが存在するかどうかは、以前下記のように書けば良いと言ったけど、</a:t>
            </a:r>
            <a:endParaRPr lang="en-US" altLang="ja-JP" sz="2000" dirty="0"/>
          </a:p>
          <a:p>
            <a:r>
              <a:rPr lang="en-US" altLang="ja-JP" sz="2000" dirty="0"/>
              <a:t>if(a["key"]!=0){</a:t>
            </a:r>
            <a:r>
              <a:rPr lang="en-US" altLang="ja-JP" sz="2000" dirty="0" err="1"/>
              <a:t>xxxx</a:t>
            </a:r>
            <a:r>
              <a:rPr lang="en-US" altLang="ja-JP" sz="2000" dirty="0"/>
              <a:t>}else{delete a["key"]}</a:t>
            </a:r>
          </a:p>
          <a:p>
            <a:endParaRPr lang="en-US" altLang="ja-JP" sz="2000" dirty="0"/>
          </a:p>
          <a:p>
            <a:r>
              <a:rPr lang="ja-JP" altLang="en-US" sz="2000" dirty="0"/>
              <a:t>もっとスマートな方法がありました。</a:t>
            </a:r>
            <a:r>
              <a:rPr lang="en-US" altLang="ja-JP" sz="2000" dirty="0"/>
              <a:t>(</a:t>
            </a:r>
            <a:r>
              <a:rPr lang="ja-JP" altLang="en-US" sz="2000" dirty="0"/>
              <a:t>溝端くんサンクス</a:t>
            </a:r>
            <a:r>
              <a:rPr lang="en-US" altLang="ja-JP" sz="2000" dirty="0"/>
              <a:t>)</a:t>
            </a:r>
          </a:p>
          <a:p>
            <a:r>
              <a:rPr lang="en-US" altLang="ja-JP" sz="2000" dirty="0"/>
              <a:t>if("key" in a){</a:t>
            </a:r>
            <a:r>
              <a:rPr lang="en-US" altLang="ja-JP" sz="2000" dirty="0" err="1"/>
              <a:t>xxxx</a:t>
            </a:r>
            <a:r>
              <a:rPr lang="en-US" altLang="ja-JP" sz="2000" dirty="0"/>
              <a:t>}</a:t>
            </a:r>
          </a:p>
          <a:p>
            <a:endParaRPr lang="en-US" altLang="ja-JP" sz="2000" dirty="0"/>
          </a:p>
          <a:p>
            <a:r>
              <a:rPr lang="en-US" altLang="ja-JP" sz="2000" dirty="0"/>
              <a:t>if in </a:t>
            </a:r>
            <a:r>
              <a:rPr lang="ja-JP" altLang="en-US" sz="2000" dirty="0"/>
              <a:t>を用いることで、新規にキーを作ることなく、キーがあるかを確認できます。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1240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2</a:t>
            </a:r>
            <a:r>
              <a:rPr lang="ja-JP" altLang="en-US" sz="2000" dirty="0"/>
              <a:t>次元配列</a:t>
            </a:r>
            <a:endParaRPr lang="en-US" altLang="ja-JP" sz="2000" dirty="0"/>
          </a:p>
          <a:p>
            <a:endParaRPr kumimoji="1" lang="en-US" altLang="ja-JP" sz="2000" dirty="0"/>
          </a:p>
          <a:p>
            <a:r>
              <a:rPr lang="en-US" altLang="ja-JP" sz="2000" dirty="0"/>
              <a:t>GNU 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の</a:t>
            </a:r>
            <a:r>
              <a:rPr lang="en-US" altLang="ja-JP" sz="2000" dirty="0"/>
              <a:t>version4</a:t>
            </a:r>
            <a:r>
              <a:rPr lang="ja-JP" altLang="en-US" sz="2000" dirty="0"/>
              <a:t>以降あたりから、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でも普通に二次元配列が使えるようになった。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</a:t>
            </a:r>
          </a:p>
          <a:p>
            <a:r>
              <a:rPr lang="en-US" altLang="ja-JP" sz="2000" dirty="0"/>
              <a:t>              name["id1"]["father"]="Mike"; </a:t>
            </a:r>
          </a:p>
          <a:p>
            <a:r>
              <a:rPr lang="en-US" altLang="ja-JP" sz="2000" dirty="0"/>
              <a:t>              name["id1"]["mother"]="Lina"; </a:t>
            </a:r>
          </a:p>
          <a:p>
            <a:r>
              <a:rPr lang="en-US" altLang="ja-JP" sz="2000" dirty="0"/>
              <a:t>              name["id2"]["father"]="Ken"; </a:t>
            </a:r>
          </a:p>
          <a:p>
            <a:r>
              <a:rPr lang="en-US" altLang="ja-JP" sz="2000" dirty="0"/>
              <a:t>              name["id2"]["child1"]="Jun"; </a:t>
            </a:r>
          </a:p>
          <a:p>
            <a:r>
              <a:rPr lang="en-US" altLang="ja-JP" sz="2000" dirty="0"/>
              <a:t>              for(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in name){</a:t>
            </a:r>
          </a:p>
          <a:p>
            <a:r>
              <a:rPr lang="en-US" altLang="ja-JP" sz="2000" dirty="0"/>
              <a:t>                        print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r>
              <a:rPr lang="en-US" altLang="ja-JP" sz="2000" dirty="0"/>
              <a:t>                        for(j in name[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]){</a:t>
            </a:r>
          </a:p>
          <a:p>
            <a:r>
              <a:rPr lang="en-US" altLang="ja-JP" sz="2000" dirty="0"/>
              <a:t>                                       print " "j" "name[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][j]</a:t>
            </a:r>
          </a:p>
          <a:p>
            <a:r>
              <a:rPr lang="en-US" altLang="ja-JP" sz="2000" dirty="0"/>
              <a:t>                        }</a:t>
            </a:r>
          </a:p>
          <a:p>
            <a:r>
              <a:rPr lang="en-US" altLang="ja-JP" sz="2000" dirty="0"/>
              <a:t>              }</a:t>
            </a:r>
          </a:p>
          <a:p>
            <a:r>
              <a:rPr lang="en-US" altLang="ja-JP" sz="2000" dirty="0"/>
              <a:t>          }'</a:t>
            </a:r>
          </a:p>
          <a:p>
            <a:endParaRPr lang="en-US" altLang="ja-JP" sz="2000" dirty="0"/>
          </a:p>
          <a:p>
            <a:r>
              <a:rPr lang="ja-JP" altLang="en-US" sz="2000" dirty="0"/>
              <a:t>このような配列の配列は</a:t>
            </a:r>
            <a:r>
              <a:rPr lang="en-US" altLang="ja-JP" sz="2000" dirty="0" err="1"/>
              <a:t>perl</a:t>
            </a:r>
            <a:r>
              <a:rPr lang="ja-JP" altLang="en-US" sz="2000" dirty="0"/>
              <a:t>とかでは結構面倒</a:t>
            </a:r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84078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練習問題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http://www.suikou.fs.a.u-tokyo.ac.jp/yosh_data/2018train/sample1.fasta.gz</a:t>
            </a:r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http://www.suikou.fs.a.u-tokyo.ac.jp/yosh_data/2018train/sample2.fasta.gz</a:t>
            </a:r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http://www.suikou.fs.a.u-tokyo.ac.jp/yosh_data/2018train/sample3.fasta.gz</a:t>
            </a:r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http://www.suikou.fs.a.u-tokyo.ac.jp/yosh_data/2018train/sample4.fasta.gz</a:t>
            </a:r>
            <a:endParaRPr lang="en-US" altLang="ja-JP" sz="2000" dirty="0"/>
          </a:p>
          <a:p>
            <a:r>
              <a:rPr lang="en-US" altLang="ja-JP" sz="2000" dirty="0" err="1"/>
              <a:t>gzip</a:t>
            </a:r>
            <a:r>
              <a:rPr lang="en-US" altLang="ja-JP" sz="2000" dirty="0"/>
              <a:t> -d sample*.fasta.gz</a:t>
            </a:r>
          </a:p>
          <a:p>
            <a:r>
              <a:rPr lang="ja-JP" altLang="en-US" sz="2000" dirty="0"/>
              <a:t>として練習用の</a:t>
            </a:r>
            <a:r>
              <a:rPr lang="en-US" altLang="ja-JP" sz="2000" dirty="0"/>
              <a:t>VCF</a:t>
            </a:r>
            <a:r>
              <a:rPr lang="ja-JP" altLang="en-US" sz="2000" dirty="0"/>
              <a:t>ファイルをダウンロードして解凍する。</a:t>
            </a:r>
            <a:endParaRPr lang="en-US" altLang="ja-JP" sz="2000" dirty="0"/>
          </a:p>
          <a:p>
            <a:r>
              <a:rPr lang="ja-JP" altLang="en-US" sz="2000" dirty="0"/>
              <a:t>上記ファイルは抗体可変領域のアンプリコンシーケンスデータである。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1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上記</a:t>
            </a:r>
            <a:r>
              <a:rPr lang="en-US" altLang="ja-JP" sz="2000" dirty="0"/>
              <a:t>FASTA</a:t>
            </a:r>
            <a:r>
              <a:rPr lang="ja-JP" altLang="en-US" sz="2000" dirty="0"/>
              <a:t>ファイルの奇数行は配列名、偶数行は配列であることを確認せよ。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2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サンプル</a:t>
            </a:r>
            <a:r>
              <a:rPr lang="en-US" altLang="ja-JP" sz="2000" dirty="0"/>
              <a:t>1</a:t>
            </a:r>
            <a:r>
              <a:rPr lang="ja-JP" altLang="en-US" sz="2000" dirty="0"/>
              <a:t>の</a:t>
            </a:r>
            <a:r>
              <a:rPr lang="en-US" altLang="ja-JP" sz="2000" dirty="0"/>
              <a:t>FASTA</a:t>
            </a:r>
            <a:r>
              <a:rPr lang="ja-JP" altLang="en-US" sz="2000" dirty="0"/>
              <a:t>ファイル中で出現回数の多い順に、回数とともに配列を出力せよ。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ヒント：</a:t>
            </a:r>
            <a:r>
              <a:rPr lang="en-US" altLang="ja-JP" sz="2000" dirty="0"/>
              <a:t>PROCINFO["</a:t>
            </a:r>
            <a:r>
              <a:rPr lang="en-US" altLang="ja-JP" sz="2000" dirty="0" err="1"/>
              <a:t>sorted_in</a:t>
            </a:r>
            <a:r>
              <a:rPr lang="en-US" altLang="ja-JP" sz="2000" dirty="0"/>
              <a:t>"]</a:t>
            </a:r>
          </a:p>
        </p:txBody>
      </p:sp>
    </p:spTree>
    <p:extLst>
      <p:ext uri="{BB962C8B-B14F-4D97-AF65-F5344CB8AC3E}">
        <p14:creationId xmlns:p14="http://schemas.microsoft.com/office/powerpoint/2010/main" val="1070662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3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サンプル</a:t>
            </a:r>
            <a:r>
              <a:rPr lang="en-US" altLang="ja-JP" sz="2000" dirty="0"/>
              <a:t>2</a:t>
            </a:r>
            <a:r>
              <a:rPr lang="ja-JP" altLang="en-US" sz="2000" dirty="0"/>
              <a:t>～</a:t>
            </a:r>
            <a:r>
              <a:rPr lang="en-US" altLang="ja-JP" sz="2000" dirty="0"/>
              <a:t>4</a:t>
            </a:r>
            <a:r>
              <a:rPr lang="ja-JP" altLang="en-US" sz="2000" dirty="0"/>
              <a:t>のファイルについても同様に配列の出現回数を求め、下記のように統合された出現頻度一覧表を作成せよ。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ヒント：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ja-JP" altLang="en-US" sz="2000" dirty="0"/>
              <a:t>の特別な変数「</a:t>
            </a:r>
            <a:r>
              <a:rPr lang="en-US" altLang="ja-JP" sz="2000" dirty="0"/>
              <a:t>FILENAME</a:t>
            </a:r>
            <a:r>
              <a:rPr lang="ja-JP" altLang="en-US" sz="2000" dirty="0"/>
              <a:t>」や配列「</a:t>
            </a:r>
            <a:r>
              <a:rPr lang="en-US" altLang="ja-JP" sz="2000" dirty="0"/>
              <a:t>ARGV</a:t>
            </a:r>
            <a:r>
              <a:rPr lang="ja-JP" altLang="en-US" sz="2000" dirty="0"/>
              <a:t>」を使います。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4</a:t>
            </a:r>
            <a:r>
              <a:rPr lang="ja-JP" altLang="en-US" sz="2000" dirty="0"/>
              <a:t>．連結した一覧表の各サンプル当たりのリード数が</a:t>
            </a:r>
            <a:r>
              <a:rPr lang="en-US" altLang="ja-JP" sz="2000" dirty="0"/>
              <a:t>1</a:t>
            </a:r>
            <a:r>
              <a:rPr lang="ja-JP" altLang="en-US" sz="2000" dirty="0"/>
              <a:t>万になるように標準化せよ。（もともと</a:t>
            </a:r>
            <a:r>
              <a:rPr lang="en-US" altLang="ja-JP" sz="2000" dirty="0"/>
              <a:t>1</a:t>
            </a:r>
            <a:r>
              <a:rPr lang="ja-JP" altLang="en-US" sz="2000" dirty="0"/>
              <a:t>万リードだったので補正の意味はなかったです</a:t>
            </a:r>
            <a:r>
              <a:rPr lang="en-US" altLang="ja-JP" sz="2000" dirty="0"/>
              <a:t>…</a:t>
            </a:r>
            <a:r>
              <a:rPr lang="ja-JP" altLang="en-US" sz="2000" dirty="0"/>
              <a:t>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5</a:t>
            </a:r>
            <a:r>
              <a:rPr lang="ja-JP" altLang="en-US" sz="2000" dirty="0"/>
              <a:t>．補正されたリード数の平均値が多い順にテーブルをソートせよ。</a:t>
            </a:r>
            <a:endParaRPr lang="en-US" altLang="ja-JP" sz="2000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C16050AD-545D-44E5-A854-432821D3D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36367"/>
              </p:ext>
            </p:extLst>
          </p:nvPr>
        </p:nvGraphicFramePr>
        <p:xfrm>
          <a:off x="1289108" y="231265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sample1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sample2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sample3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sample4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AAAAAAA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AAAACCC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AAGGTTT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50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5057</TotalTime>
  <Words>597</Words>
  <Application>Microsoft Office PowerPoint</Application>
  <PresentationFormat>画面に合わせる (4:3)</PresentationFormat>
  <Paragraphs>87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テーマ</vt:lpstr>
      <vt:lpstr>AWK入門　7日目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AWK入門　1日目</dc:title>
  <dc:creator>吉武 和敏</dc:creator>
  <cp:lastModifiedBy>Kazutoshi Yoshitake</cp:lastModifiedBy>
  <cp:revision>109</cp:revision>
  <dcterms:created xsi:type="dcterms:W3CDTF">2018-08-28T04:52:15Z</dcterms:created>
  <dcterms:modified xsi:type="dcterms:W3CDTF">2022-05-23T08:16:49Z</dcterms:modified>
</cp:coreProperties>
</file>