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1" r:id="rId3"/>
    <p:sldId id="293" r:id="rId4"/>
    <p:sldId id="284" r:id="rId5"/>
    <p:sldId id="292" r:id="rId6"/>
    <p:sldId id="294" r:id="rId7"/>
    <p:sldId id="295" r:id="rId8"/>
    <p:sldId id="289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2822C2-5242-4DEB-9E91-0FD24AF32568}" v="11" dt="2022-04-25T10:53:26.5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吉武 和敏" userId="e4825ba96748af9c" providerId="LiveId" clId="{270037F9-886B-4E0F-AF4D-0D851BAEC607}"/>
    <pc:docChg chg="undo custSel modSld">
      <pc:chgData name="吉武 和敏" userId="e4825ba96748af9c" providerId="LiveId" clId="{270037F9-886B-4E0F-AF4D-0D851BAEC607}" dt="2022-04-25T08:02:58.858" v="99" actId="20577"/>
      <pc:docMkLst>
        <pc:docMk/>
      </pc:docMkLst>
      <pc:sldChg chg="modSp mod">
        <pc:chgData name="吉武 和敏" userId="e4825ba96748af9c" providerId="LiveId" clId="{270037F9-886B-4E0F-AF4D-0D851BAEC607}" dt="2022-04-25T06:46:50.887" v="9" actId="20577"/>
        <pc:sldMkLst>
          <pc:docMk/>
          <pc:sldMk cId="2807038269" sldId="285"/>
        </pc:sldMkLst>
        <pc:graphicFrameChg chg="modGraphic">
          <ac:chgData name="吉武 和敏" userId="e4825ba96748af9c" providerId="LiveId" clId="{270037F9-886B-4E0F-AF4D-0D851BAEC607}" dt="2022-04-25T06:46:50.887" v="9" actId="20577"/>
          <ac:graphicFrameMkLst>
            <pc:docMk/>
            <pc:sldMk cId="2807038269" sldId="285"/>
            <ac:graphicFrameMk id="3" creationId="{00000000-0000-0000-0000-000000000000}"/>
          </ac:graphicFrameMkLst>
        </pc:graphicFrameChg>
      </pc:sldChg>
      <pc:sldChg chg="modSp mod">
        <pc:chgData name="吉武 和敏" userId="e4825ba96748af9c" providerId="LiveId" clId="{270037F9-886B-4E0F-AF4D-0D851BAEC607}" dt="2022-04-25T08:02:58.858" v="99" actId="20577"/>
        <pc:sldMkLst>
          <pc:docMk/>
          <pc:sldMk cId="2192321744" sldId="287"/>
        </pc:sldMkLst>
        <pc:spChg chg="mod">
          <ac:chgData name="吉武 和敏" userId="e4825ba96748af9c" providerId="LiveId" clId="{270037F9-886B-4E0F-AF4D-0D851BAEC607}" dt="2022-04-25T08:02:58.858" v="99" actId="20577"/>
          <ac:spMkLst>
            <pc:docMk/>
            <pc:sldMk cId="2192321744" sldId="287"/>
            <ac:spMk id="2" creationId="{00000000-0000-0000-0000-000000000000}"/>
          </ac:spMkLst>
        </pc:spChg>
      </pc:sldChg>
    </pc:docChg>
  </pc:docChgLst>
  <pc:docChgLst>
    <pc:chgData name="吉武 和敏" userId="e4825ba96748af9c" providerId="LiveId" clId="{6C2822C2-5242-4DEB-9E91-0FD24AF32568}"/>
    <pc:docChg chg="undo custSel addSld delSld modSld sldOrd">
      <pc:chgData name="吉武 和敏" userId="e4825ba96748af9c" providerId="LiveId" clId="{6C2822C2-5242-4DEB-9E91-0FD24AF32568}" dt="2022-05-02T09:14:56.372" v="4811" actId="20577"/>
      <pc:docMkLst>
        <pc:docMk/>
      </pc:docMkLst>
      <pc:sldChg chg="modSp mod">
        <pc:chgData name="吉武 和敏" userId="e4825ba96748af9c" providerId="LiveId" clId="{6C2822C2-5242-4DEB-9E91-0FD24AF32568}" dt="2022-04-25T09:43:25.723" v="1" actId="20577"/>
        <pc:sldMkLst>
          <pc:docMk/>
          <pc:sldMk cId="1367562235" sldId="256"/>
        </pc:sldMkLst>
        <pc:spChg chg="mod">
          <ac:chgData name="吉武 和敏" userId="e4825ba96748af9c" providerId="LiveId" clId="{6C2822C2-5242-4DEB-9E91-0FD24AF32568}" dt="2022-04-25T09:43:25.723" v="1" actId="20577"/>
          <ac:spMkLst>
            <pc:docMk/>
            <pc:sldMk cId="1367562235" sldId="256"/>
            <ac:spMk id="2" creationId="{00000000-0000-0000-0000-000000000000}"/>
          </ac:spMkLst>
        </pc:spChg>
      </pc:sldChg>
      <pc:sldChg chg="addSp delSp modSp mod">
        <pc:chgData name="吉武 和敏" userId="e4825ba96748af9c" providerId="LiveId" clId="{6C2822C2-5242-4DEB-9E91-0FD24AF32568}" dt="2022-05-02T07:47:09.538" v="4211" actId="5793"/>
        <pc:sldMkLst>
          <pc:docMk/>
          <pc:sldMk cId="2983152447" sldId="284"/>
        </pc:sldMkLst>
        <pc:spChg chg="mod">
          <ac:chgData name="吉武 和敏" userId="e4825ba96748af9c" providerId="LiveId" clId="{6C2822C2-5242-4DEB-9E91-0FD24AF32568}" dt="2022-05-02T07:47:09.538" v="4211" actId="5793"/>
          <ac:spMkLst>
            <pc:docMk/>
            <pc:sldMk cId="2983152447" sldId="284"/>
            <ac:spMk id="2" creationId="{00000000-0000-0000-0000-000000000000}"/>
          </ac:spMkLst>
        </pc:spChg>
        <pc:spChg chg="add del mod">
          <ac:chgData name="吉武 和敏" userId="e4825ba96748af9c" providerId="LiveId" clId="{6C2822C2-5242-4DEB-9E91-0FD24AF32568}" dt="2022-04-25T10:21:32.872" v="1281" actId="21"/>
          <ac:spMkLst>
            <pc:docMk/>
            <pc:sldMk cId="2983152447" sldId="284"/>
            <ac:spMk id="4" creationId="{25A1F49E-9F69-4FBC-AE20-531E5CD72CD8}"/>
          </ac:spMkLst>
        </pc:spChg>
        <pc:spChg chg="add del mod">
          <ac:chgData name="吉武 和敏" userId="e4825ba96748af9c" providerId="LiveId" clId="{6C2822C2-5242-4DEB-9E91-0FD24AF32568}" dt="2022-04-25T10:21:32.872" v="1281" actId="21"/>
          <ac:spMkLst>
            <pc:docMk/>
            <pc:sldMk cId="2983152447" sldId="284"/>
            <ac:spMk id="6" creationId="{BE8C6F48-742F-44AE-9169-20B17B286169}"/>
          </ac:spMkLst>
        </pc:spChg>
      </pc:sldChg>
      <pc:sldChg chg="del">
        <pc:chgData name="吉武 和敏" userId="e4825ba96748af9c" providerId="LiveId" clId="{6C2822C2-5242-4DEB-9E91-0FD24AF32568}" dt="2022-05-02T04:05:00.148" v="4162" actId="47"/>
        <pc:sldMkLst>
          <pc:docMk/>
          <pc:sldMk cId="2807038269" sldId="285"/>
        </pc:sldMkLst>
      </pc:sldChg>
      <pc:sldChg chg="del">
        <pc:chgData name="吉武 和敏" userId="e4825ba96748af9c" providerId="LiveId" clId="{6C2822C2-5242-4DEB-9E91-0FD24AF32568}" dt="2022-04-25T11:01:02.633" v="3423" actId="47"/>
        <pc:sldMkLst>
          <pc:docMk/>
          <pc:sldMk cId="2685278103" sldId="286"/>
        </pc:sldMkLst>
      </pc:sldChg>
      <pc:sldChg chg="del">
        <pc:chgData name="吉武 和敏" userId="e4825ba96748af9c" providerId="LiveId" clId="{6C2822C2-5242-4DEB-9E91-0FD24AF32568}" dt="2022-04-25T11:01:02.633" v="3423" actId="47"/>
        <pc:sldMkLst>
          <pc:docMk/>
          <pc:sldMk cId="2192321744" sldId="287"/>
        </pc:sldMkLst>
      </pc:sldChg>
      <pc:sldChg chg="addSp delSp modSp mod">
        <pc:chgData name="吉武 和敏" userId="e4825ba96748af9c" providerId="LiveId" clId="{6C2822C2-5242-4DEB-9E91-0FD24AF32568}" dt="2022-05-02T09:14:56.372" v="4811" actId="20577"/>
        <pc:sldMkLst>
          <pc:docMk/>
          <pc:sldMk cId="1449350803" sldId="289"/>
        </pc:sldMkLst>
        <pc:spChg chg="mod">
          <ac:chgData name="吉武 和敏" userId="e4825ba96748af9c" providerId="LiveId" clId="{6C2822C2-5242-4DEB-9E91-0FD24AF32568}" dt="2022-05-02T09:14:56.372" v="4811" actId="20577"/>
          <ac:spMkLst>
            <pc:docMk/>
            <pc:sldMk cId="1449350803" sldId="289"/>
            <ac:spMk id="2" creationId="{00000000-0000-0000-0000-000000000000}"/>
          </ac:spMkLst>
        </pc:spChg>
        <pc:spChg chg="add del mod">
          <ac:chgData name="吉武 和敏" userId="e4825ba96748af9c" providerId="LiveId" clId="{6C2822C2-5242-4DEB-9E91-0FD24AF32568}" dt="2022-04-25T10:21:47.040" v="1291"/>
          <ac:spMkLst>
            <pc:docMk/>
            <pc:sldMk cId="1449350803" sldId="289"/>
            <ac:spMk id="3" creationId="{B74F7E67-0313-4D3D-9200-3BF7B0F9C72F}"/>
          </ac:spMkLst>
        </pc:spChg>
        <pc:spChg chg="add del mod">
          <ac:chgData name="吉武 和敏" userId="e4825ba96748af9c" providerId="LiveId" clId="{6C2822C2-5242-4DEB-9E91-0FD24AF32568}" dt="2022-04-25T10:21:47.040" v="1289"/>
          <ac:spMkLst>
            <pc:docMk/>
            <pc:sldMk cId="1449350803" sldId="289"/>
            <ac:spMk id="4" creationId="{B92530AE-3488-4C5F-A9C9-09DCF0F909DF}"/>
          </ac:spMkLst>
        </pc:spChg>
      </pc:sldChg>
      <pc:sldChg chg="modSp add mod">
        <pc:chgData name="吉武 和敏" userId="e4825ba96748af9c" providerId="LiveId" clId="{6C2822C2-5242-4DEB-9E91-0FD24AF32568}" dt="2022-04-25T09:44:41.609" v="53" actId="20577"/>
        <pc:sldMkLst>
          <pc:docMk/>
          <pc:sldMk cId="4259414689" sldId="291"/>
        </pc:sldMkLst>
        <pc:spChg chg="mod">
          <ac:chgData name="吉武 和敏" userId="e4825ba96748af9c" providerId="LiveId" clId="{6C2822C2-5242-4DEB-9E91-0FD24AF32568}" dt="2022-04-25T09:44:41.609" v="53" actId="20577"/>
          <ac:spMkLst>
            <pc:docMk/>
            <pc:sldMk cId="4259414689" sldId="291"/>
            <ac:spMk id="2" creationId="{00000000-0000-0000-0000-000000000000}"/>
          </ac:spMkLst>
        </pc:spChg>
      </pc:sldChg>
      <pc:sldChg chg="delSp modSp add mod ord">
        <pc:chgData name="吉武 和敏" userId="e4825ba96748af9c" providerId="LiveId" clId="{6C2822C2-5242-4DEB-9E91-0FD24AF32568}" dt="2022-04-25T10:34:21.229" v="1731" actId="21"/>
        <pc:sldMkLst>
          <pc:docMk/>
          <pc:sldMk cId="1223179634" sldId="292"/>
        </pc:sldMkLst>
        <pc:spChg chg="mod">
          <ac:chgData name="吉武 和敏" userId="e4825ba96748af9c" providerId="LiveId" clId="{6C2822C2-5242-4DEB-9E91-0FD24AF32568}" dt="2022-04-25T10:34:21.229" v="1731" actId="21"/>
          <ac:spMkLst>
            <pc:docMk/>
            <pc:sldMk cId="1223179634" sldId="292"/>
            <ac:spMk id="2" creationId="{00000000-0000-0000-0000-000000000000}"/>
          </ac:spMkLst>
        </pc:spChg>
        <pc:spChg chg="del">
          <ac:chgData name="吉武 和敏" userId="e4825ba96748af9c" providerId="LiveId" clId="{6C2822C2-5242-4DEB-9E91-0FD24AF32568}" dt="2022-04-25T10:20:30.161" v="1280" actId="478"/>
          <ac:spMkLst>
            <pc:docMk/>
            <pc:sldMk cId="1223179634" sldId="292"/>
            <ac:spMk id="4" creationId="{25A1F49E-9F69-4FBC-AE20-531E5CD72CD8}"/>
          </ac:spMkLst>
        </pc:spChg>
      </pc:sldChg>
      <pc:sldChg chg="modSp add mod">
        <pc:chgData name="吉武 和敏" userId="e4825ba96748af9c" providerId="LiveId" clId="{6C2822C2-5242-4DEB-9E91-0FD24AF32568}" dt="2022-04-25T10:44:21.325" v="2170" actId="20577"/>
        <pc:sldMkLst>
          <pc:docMk/>
          <pc:sldMk cId="3927043921" sldId="293"/>
        </pc:sldMkLst>
        <pc:spChg chg="mod">
          <ac:chgData name="吉武 和敏" userId="e4825ba96748af9c" providerId="LiveId" clId="{6C2822C2-5242-4DEB-9E91-0FD24AF32568}" dt="2022-04-25T10:44:21.325" v="2170" actId="20577"/>
          <ac:spMkLst>
            <pc:docMk/>
            <pc:sldMk cId="3927043921" sldId="293"/>
            <ac:spMk id="2" creationId="{00000000-0000-0000-0000-000000000000}"/>
          </ac:spMkLst>
        </pc:spChg>
      </pc:sldChg>
      <pc:sldChg chg="modSp add mod">
        <pc:chgData name="吉武 和敏" userId="e4825ba96748af9c" providerId="LiveId" clId="{6C2822C2-5242-4DEB-9E91-0FD24AF32568}" dt="2022-05-02T07:48:45.764" v="4571" actId="20577"/>
        <pc:sldMkLst>
          <pc:docMk/>
          <pc:sldMk cId="864514902" sldId="294"/>
        </pc:sldMkLst>
        <pc:spChg chg="mod">
          <ac:chgData name="吉武 和敏" userId="e4825ba96748af9c" providerId="LiveId" clId="{6C2822C2-5242-4DEB-9E91-0FD24AF32568}" dt="2022-05-02T07:48:45.764" v="4571" actId="20577"/>
          <ac:spMkLst>
            <pc:docMk/>
            <pc:sldMk cId="864514902" sldId="294"/>
            <ac:spMk id="2" creationId="{00000000-0000-0000-0000-000000000000}"/>
          </ac:spMkLst>
        </pc:spChg>
      </pc:sldChg>
      <pc:sldChg chg="modSp add mod">
        <pc:chgData name="吉武 和敏" userId="e4825ba96748af9c" providerId="LiveId" clId="{6C2822C2-5242-4DEB-9E91-0FD24AF32568}" dt="2022-05-02T04:04:56.241" v="4161"/>
        <pc:sldMkLst>
          <pc:docMk/>
          <pc:sldMk cId="1145745554" sldId="295"/>
        </pc:sldMkLst>
        <pc:spChg chg="mod">
          <ac:chgData name="吉武 和敏" userId="e4825ba96748af9c" providerId="LiveId" clId="{6C2822C2-5242-4DEB-9E91-0FD24AF32568}" dt="2022-05-02T04:04:56.241" v="4161"/>
          <ac:spMkLst>
            <pc:docMk/>
            <pc:sldMk cId="1145745554" sldId="295"/>
            <ac:spMk id="2" creationId="{00000000-0000-0000-0000-000000000000}"/>
          </ac:spMkLst>
        </pc:spChg>
      </pc:sldChg>
    </pc:docChg>
  </pc:docChgLst>
  <pc:docChgLst>
    <pc:chgData name="吉武 和敏" userId="e4825ba96748af9c" providerId="LiveId" clId="{933D349C-7255-4F22-97EF-10351B23E238}"/>
    <pc:docChg chg="delSld modSld">
      <pc:chgData name="吉武 和敏" userId="e4825ba96748af9c" providerId="LiveId" clId="{933D349C-7255-4F22-97EF-10351B23E238}" dt="2022-04-21T03:54:28.551" v="16" actId="20577"/>
      <pc:docMkLst>
        <pc:docMk/>
      </pc:docMkLst>
      <pc:sldChg chg="modSp mod">
        <pc:chgData name="吉武 和敏" userId="e4825ba96748af9c" providerId="LiveId" clId="{933D349C-7255-4F22-97EF-10351B23E238}" dt="2022-04-21T03:54:28.551" v="16" actId="20577"/>
        <pc:sldMkLst>
          <pc:docMk/>
          <pc:sldMk cId="2192321744" sldId="287"/>
        </pc:sldMkLst>
        <pc:spChg chg="mod">
          <ac:chgData name="吉武 和敏" userId="e4825ba96748af9c" providerId="LiveId" clId="{933D349C-7255-4F22-97EF-10351B23E238}" dt="2022-04-21T03:54:28.551" v="16" actId="20577"/>
          <ac:spMkLst>
            <pc:docMk/>
            <pc:sldMk cId="2192321744" sldId="287"/>
            <ac:spMk id="2" creationId="{00000000-0000-0000-0000-000000000000}"/>
          </ac:spMkLst>
        </pc:spChg>
      </pc:sldChg>
      <pc:sldChg chg="del">
        <pc:chgData name="吉武 和敏" userId="e4825ba96748af9c" providerId="LiveId" clId="{933D349C-7255-4F22-97EF-10351B23E238}" dt="2022-04-21T03:52:06.591" v="0" actId="47"/>
        <pc:sldMkLst>
          <pc:docMk/>
          <pc:sldMk cId="84670641" sldId="288"/>
        </pc:sldMkLst>
      </pc:sldChg>
      <pc:sldChg chg="modSp mod">
        <pc:chgData name="吉武 和敏" userId="e4825ba96748af9c" providerId="LiveId" clId="{933D349C-7255-4F22-97EF-10351B23E238}" dt="2022-04-21T03:52:40.278" v="11" actId="20577"/>
        <pc:sldMkLst>
          <pc:docMk/>
          <pc:sldMk cId="1449350803" sldId="289"/>
        </pc:sldMkLst>
        <pc:spChg chg="mod">
          <ac:chgData name="吉武 和敏" userId="e4825ba96748af9c" providerId="LiveId" clId="{933D349C-7255-4F22-97EF-10351B23E238}" dt="2022-04-21T03:52:40.278" v="11" actId="20577"/>
          <ac:spMkLst>
            <pc:docMk/>
            <pc:sldMk cId="1449350803" sldId="289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8357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37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548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665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244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958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110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394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37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04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592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F8153-9935-40CC-A99F-6E36BAA8E76E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06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AWK</a:t>
            </a:r>
            <a:r>
              <a:rPr kumimoji="1" lang="ja-JP" altLang="en-US" dirty="0"/>
              <a:t>入門　</a:t>
            </a:r>
            <a:r>
              <a:rPr kumimoji="1" lang="en-US" altLang="ja-JP" dirty="0"/>
              <a:t>4</a:t>
            </a:r>
            <a:r>
              <a:rPr kumimoji="1" lang="ja-JP" altLang="en-US" dirty="0"/>
              <a:t>日目</a:t>
            </a:r>
          </a:p>
        </p:txBody>
      </p:sp>
    </p:spTree>
    <p:extLst>
      <p:ext uri="{BB962C8B-B14F-4D97-AF65-F5344CB8AC3E}">
        <p14:creationId xmlns:p14="http://schemas.microsoft.com/office/powerpoint/2010/main" val="1367562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7964" y="141402"/>
            <a:ext cx="868208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複数ファイルを使う場合の続き</a:t>
            </a:r>
            <a:r>
              <a:rPr lang="en-US" altLang="ja-JP" sz="2000" dirty="0"/>
              <a:t>…</a:t>
            </a:r>
          </a:p>
          <a:p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同じファイルを</a:t>
            </a:r>
            <a:r>
              <a:rPr lang="en-US" altLang="ja-JP" sz="2000" dirty="0"/>
              <a:t>2</a:t>
            </a:r>
            <a:r>
              <a:rPr lang="ja-JP" altLang="en-US" sz="2000" dirty="0"/>
              <a:t>回読みこみたい場合は</a:t>
            </a:r>
            <a:r>
              <a:rPr lang="ja-JP" altLang="en-US" sz="2000" dirty="0" err="1"/>
              <a:t>、、、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 err="1"/>
              <a:t>awk</a:t>
            </a:r>
            <a:r>
              <a:rPr lang="en-US" altLang="ja-JP" sz="2000" dirty="0"/>
              <a:t> '{if(FILENAME==ARGV[1]){print $0}}' input.txt input.txt</a:t>
            </a:r>
          </a:p>
          <a:p>
            <a:endParaRPr lang="en-US" altLang="ja-JP" sz="2000" dirty="0"/>
          </a:p>
          <a:p>
            <a:r>
              <a:rPr lang="ja-JP" altLang="en-US" sz="2000" dirty="0"/>
              <a:t>だと</a:t>
            </a:r>
            <a:r>
              <a:rPr lang="en-US" altLang="ja-JP" sz="2000" dirty="0"/>
              <a:t>ARGV[1]==ARGV[2]</a:t>
            </a:r>
            <a:r>
              <a:rPr lang="ja-JP" altLang="en-US" sz="2000" dirty="0"/>
              <a:t>なので、</a:t>
            </a:r>
            <a:r>
              <a:rPr lang="en-US" altLang="ja-JP" sz="2000" dirty="0"/>
              <a:t>FILENAME==ARGV[1]</a:t>
            </a:r>
            <a:r>
              <a:rPr lang="ja-JP" altLang="en-US" sz="2000" dirty="0"/>
              <a:t>は思ったように機能しない。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そこで、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 err="1"/>
              <a:t>awk</a:t>
            </a:r>
            <a:r>
              <a:rPr lang="en-US" altLang="ja-JP" sz="2000" dirty="0"/>
              <a:t> '{if(FILENAME==ARGV[1]){print $0}}' input.txt ./input.txt</a:t>
            </a:r>
          </a:p>
          <a:p>
            <a:endParaRPr lang="en-US" altLang="ja-JP" sz="2000" dirty="0"/>
          </a:p>
          <a:p>
            <a:r>
              <a:rPr lang="en-US" altLang="ja-JP" sz="2000" dirty="0" err="1"/>
              <a:t>awk</a:t>
            </a:r>
            <a:r>
              <a:rPr lang="en-US" altLang="ja-JP" sz="2000" dirty="0"/>
              <a:t> '{if(FILENAME==ARGV[1]){print $0}}' input.txt /</a:t>
            </a:r>
            <a:r>
              <a:rPr lang="en-US" altLang="ja-JP" sz="2000" dirty="0" err="1"/>
              <a:t>mnt</a:t>
            </a:r>
            <a:r>
              <a:rPr lang="en-US" altLang="ja-JP" sz="2000" dirty="0"/>
              <a:t>/c/work/input.txt</a:t>
            </a:r>
          </a:p>
          <a:p>
            <a:endParaRPr lang="en-US" altLang="ja-JP" sz="2000" dirty="0"/>
          </a:p>
          <a:p>
            <a:r>
              <a:rPr lang="ja-JP" altLang="en-US" sz="2000" dirty="0" err="1"/>
              <a:t>のように</a:t>
            </a:r>
            <a:r>
              <a:rPr lang="ja-JP" altLang="en-US" sz="2000" dirty="0"/>
              <a:t>する。指定しているファイルは同じなのだけど、ファイルパスが違うことで</a:t>
            </a:r>
            <a:r>
              <a:rPr lang="en-US" altLang="ja-JP" sz="2000" dirty="0"/>
              <a:t>ARGV[1]</a:t>
            </a:r>
            <a:r>
              <a:rPr lang="ja-JP" altLang="en-US" sz="2000" dirty="0"/>
              <a:t>と</a:t>
            </a:r>
            <a:r>
              <a:rPr lang="en-US" altLang="ja-JP" sz="2000" dirty="0"/>
              <a:t>ARGV[2]</a:t>
            </a:r>
            <a:r>
              <a:rPr lang="ja-JP" altLang="en-US" sz="2000" dirty="0"/>
              <a:t>を区別できる。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4259414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7964" y="141402"/>
            <a:ext cx="868208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練習問題</a:t>
            </a:r>
            <a:r>
              <a:rPr lang="en-US" altLang="ja-JP" sz="2000" dirty="0"/>
              <a:t>4</a:t>
            </a:r>
            <a:r>
              <a:rPr lang="ja-JP" altLang="en-US" sz="2000" dirty="0"/>
              <a:t>－</a:t>
            </a:r>
            <a:r>
              <a:rPr lang="en-US" altLang="ja-JP" sz="2000" dirty="0"/>
              <a:t>1</a:t>
            </a:r>
          </a:p>
          <a:p>
            <a:endParaRPr lang="en-US" altLang="ja-JP" sz="2000" dirty="0"/>
          </a:p>
          <a:p>
            <a:r>
              <a:rPr lang="en-US" altLang="ja-JP" sz="2000" dirty="0"/>
              <a:t>3</a:t>
            </a:r>
            <a:r>
              <a:rPr lang="ja-JP" altLang="en-US" sz="2000" dirty="0"/>
              <a:t>日目で使用した</a:t>
            </a:r>
            <a:r>
              <a:rPr lang="en-US" altLang="ja-JP" sz="2000" dirty="0"/>
              <a:t>take.tpm.txt</a:t>
            </a:r>
            <a:r>
              <a:rPr lang="ja-JP" altLang="en-US" sz="2000" dirty="0"/>
              <a:t>ファイルについて、各サンプル（</a:t>
            </a:r>
            <a:r>
              <a:rPr lang="en-US" altLang="ja-JP" sz="2000" dirty="0"/>
              <a:t>0h_A, 24h_A1, 48h_A1)</a:t>
            </a:r>
            <a:r>
              <a:rPr lang="ja-JP" altLang="en-US" sz="2000" dirty="0"/>
              <a:t>の数値の合計値を求め、合計値を</a:t>
            </a:r>
            <a:r>
              <a:rPr lang="en-US" altLang="ja-JP" sz="2000" dirty="0"/>
              <a:t>100</a:t>
            </a:r>
            <a:r>
              <a:rPr lang="ja-JP" altLang="en-US" sz="2000" dirty="0"/>
              <a:t>万カウントに補正した場合の値として、テーブルを計算しなおしてみる。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イメージ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4                          160,000</a:t>
            </a:r>
          </a:p>
          <a:p>
            <a:r>
              <a:rPr lang="en-US" altLang="ja-JP" sz="2000" dirty="0"/>
              <a:t>5          =&gt;            200,000</a:t>
            </a:r>
          </a:p>
          <a:p>
            <a:r>
              <a:rPr lang="en-US" altLang="ja-JP" sz="2000" dirty="0"/>
              <a:t>6                          240,000</a:t>
            </a:r>
          </a:p>
          <a:p>
            <a:r>
              <a:rPr lang="en-US" altLang="ja-JP" sz="2000" dirty="0"/>
              <a:t>10                        400,000</a:t>
            </a:r>
          </a:p>
          <a:p>
            <a:r>
              <a:rPr lang="en-US" altLang="ja-JP" sz="2000" dirty="0"/>
              <a:t>--------------------------</a:t>
            </a:r>
          </a:p>
          <a:p>
            <a:r>
              <a:rPr lang="en-US" altLang="ja-JP" sz="2000" dirty="0"/>
              <a:t>25                       1,000,000</a:t>
            </a:r>
          </a:p>
        </p:txBody>
      </p:sp>
    </p:spTree>
    <p:extLst>
      <p:ext uri="{BB962C8B-B14F-4D97-AF65-F5344CB8AC3E}">
        <p14:creationId xmlns:p14="http://schemas.microsoft.com/office/powerpoint/2010/main" val="3927043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141402"/>
            <a:ext cx="9144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パイプ「</a:t>
            </a:r>
            <a:r>
              <a:rPr lang="en-US" altLang="ja-JP" sz="2000" dirty="0"/>
              <a:t>|</a:t>
            </a:r>
            <a:r>
              <a:rPr lang="ja-JP" altLang="en-US" sz="2000" dirty="0"/>
              <a:t>」を使って、複数のファイルを使いたい場合</a:t>
            </a:r>
            <a:endParaRPr lang="en-US" altLang="ja-JP" sz="2000" dirty="0"/>
          </a:p>
          <a:p>
            <a:r>
              <a:rPr kumimoji="1" lang="da-DK" altLang="ja-JP" dirty="0"/>
              <a:t>wget https://ftp.ncbi.nlm.nih.gov/pub/taxonomy/accession2taxid/pdb.accession2taxid.gz</a:t>
            </a:r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でダウンロードしたファイルを解凍したファイルを作ることなく</a:t>
            </a:r>
            <a:r>
              <a:rPr kumimoji="1" lang="en-US" altLang="ja-JP" sz="2000" dirty="0"/>
              <a:t>awk</a:t>
            </a:r>
            <a:r>
              <a:rPr kumimoji="1" lang="ja-JP" altLang="en-US" sz="2000" dirty="0"/>
              <a:t>で処理をしたい場合、</a:t>
            </a:r>
            <a:endParaRPr kumimoji="1" lang="en-US" altLang="ja-JP" sz="2000" dirty="0"/>
          </a:p>
          <a:p>
            <a:endParaRPr lang="en-US" altLang="ja-JP" sz="2000" dirty="0"/>
          </a:p>
          <a:p>
            <a:r>
              <a:rPr kumimoji="1" lang="en-US" altLang="ja-JP" sz="2000" dirty="0" err="1"/>
              <a:t>zcat</a:t>
            </a:r>
            <a:r>
              <a:rPr kumimoji="1" lang="en-US" altLang="ja-JP" sz="2000" dirty="0"/>
              <a:t> </a:t>
            </a:r>
            <a:r>
              <a:rPr kumimoji="1" lang="da-DK" altLang="ja-JP" sz="2000" dirty="0"/>
              <a:t>pdb.accession2taxid.gz </a:t>
            </a:r>
            <a:r>
              <a:rPr kumimoji="1" lang="en-US" altLang="ja-JP" sz="2000" dirty="0"/>
              <a:t>|awk -F'\t' '{print $1}'|more</a:t>
            </a:r>
          </a:p>
          <a:p>
            <a:r>
              <a:rPr lang="en-US" altLang="ja-JP" sz="2000" dirty="0"/>
              <a:t>(mac</a:t>
            </a:r>
            <a:r>
              <a:rPr lang="ja-JP" altLang="en-US" sz="2000" dirty="0"/>
              <a:t>の人は</a:t>
            </a:r>
            <a:r>
              <a:rPr lang="en-US" altLang="ja-JP" sz="2000" dirty="0" err="1"/>
              <a:t>zcat</a:t>
            </a:r>
            <a:r>
              <a:rPr lang="en-US" altLang="ja-JP" sz="2000" dirty="0"/>
              <a:t> </a:t>
            </a:r>
            <a:r>
              <a:rPr lang="ja-JP" altLang="en-US" sz="2000" dirty="0"/>
              <a:t>の代わりに</a:t>
            </a:r>
            <a:r>
              <a:rPr lang="en-US" altLang="ja-JP" sz="2000" dirty="0" err="1"/>
              <a:t>gzip</a:t>
            </a:r>
            <a:r>
              <a:rPr lang="en-US" altLang="ja-JP" sz="2000" dirty="0"/>
              <a:t> –dc)</a:t>
            </a:r>
          </a:p>
          <a:p>
            <a:endParaRPr lang="en-US" altLang="ja-JP" sz="2000" dirty="0"/>
          </a:p>
          <a:p>
            <a:r>
              <a:rPr lang="ja-JP" altLang="en-US" sz="2000" dirty="0"/>
              <a:t>とすれば、</a:t>
            </a:r>
            <a:r>
              <a:rPr lang="en-US" altLang="ja-JP" sz="2000" dirty="0" err="1"/>
              <a:t>zcat</a:t>
            </a:r>
            <a:r>
              <a:rPr lang="ja-JP" altLang="en-US" sz="2000" dirty="0"/>
              <a:t>の標準出力が、</a:t>
            </a:r>
            <a:r>
              <a:rPr lang="en-US" altLang="ja-JP" sz="2000" dirty="0"/>
              <a:t>awk</a:t>
            </a:r>
            <a:r>
              <a:rPr lang="ja-JP" altLang="en-US" sz="2000" dirty="0"/>
              <a:t>の標準入力に渡されて処理される。</a:t>
            </a:r>
            <a:endParaRPr lang="en-US" altLang="ja-JP" sz="2000" dirty="0"/>
          </a:p>
          <a:p>
            <a:r>
              <a:rPr lang="ja-JP" altLang="en-US" sz="2000" dirty="0"/>
              <a:t>あえて明示的に書くと、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kumimoji="1" lang="en-US" altLang="ja-JP" sz="2000" dirty="0" err="1"/>
              <a:t>zcat</a:t>
            </a:r>
            <a:r>
              <a:rPr kumimoji="1" lang="en-US" altLang="ja-JP" sz="2000" dirty="0"/>
              <a:t> </a:t>
            </a:r>
            <a:r>
              <a:rPr kumimoji="1" lang="da-DK" altLang="ja-JP" sz="2000" dirty="0"/>
              <a:t>pdb.accession2taxid.gz</a:t>
            </a:r>
            <a:r>
              <a:rPr kumimoji="1" lang="en-US" altLang="ja-JP" sz="2000" dirty="0"/>
              <a:t> |awk -F'\t' '{print $1}' /dev/</a:t>
            </a:r>
            <a:r>
              <a:rPr kumimoji="1" lang="en-US" altLang="ja-JP" sz="2000" dirty="0" err="1"/>
              <a:t>stdin|more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となる。</a:t>
            </a:r>
            <a:r>
              <a:rPr kumimoji="1" lang="en-US" altLang="ja-JP" sz="2000" dirty="0"/>
              <a:t>/dev/stdin</a:t>
            </a:r>
            <a:r>
              <a:rPr kumimoji="1" lang="ja-JP" altLang="en-US" sz="2000" dirty="0"/>
              <a:t>は特殊ファイルで、標準入力を意味する。</a:t>
            </a:r>
            <a:endParaRPr kumimoji="1" lang="en-US" altLang="ja-JP" sz="2000" dirty="0"/>
          </a:p>
          <a:p>
            <a:endParaRPr lang="en-US" altLang="ja-JP" sz="2000" dirty="0"/>
          </a:p>
          <a:p>
            <a:r>
              <a:rPr kumimoji="1" lang="ja-JP" altLang="en-US" sz="2000" dirty="0"/>
              <a:t>この状態で別のファイルを追加で開きたいなら、</a:t>
            </a:r>
            <a:endParaRPr kumimoji="1" lang="en-US" altLang="ja-JP" sz="2000" dirty="0"/>
          </a:p>
          <a:p>
            <a:endParaRPr lang="en-US" altLang="ja-JP" sz="2000" dirty="0"/>
          </a:p>
          <a:p>
            <a:r>
              <a:rPr kumimoji="1" lang="en-US" altLang="ja-JP" sz="2000" dirty="0" err="1"/>
              <a:t>zcat</a:t>
            </a:r>
            <a:r>
              <a:rPr kumimoji="1" lang="en-US" altLang="ja-JP" sz="2000" dirty="0"/>
              <a:t> </a:t>
            </a:r>
            <a:r>
              <a:rPr kumimoji="1" lang="da-DK" altLang="ja-JP" sz="2000" dirty="0"/>
              <a:t>pdb.accession2taxid.gz</a:t>
            </a:r>
            <a:r>
              <a:rPr kumimoji="1" lang="en-US" altLang="ja-JP" sz="2000" dirty="0"/>
              <a:t> |awk -F'\t' '{print $1}' /dev/stdin input5.txt|more</a:t>
            </a:r>
          </a:p>
          <a:p>
            <a:endParaRPr kumimoji="1"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2983152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141402"/>
            <a:ext cx="914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さらに複数の</a:t>
            </a:r>
            <a:r>
              <a:rPr kumimoji="1" lang="en-US" altLang="ja-JP" sz="2000" dirty="0"/>
              <a:t>.</a:t>
            </a:r>
            <a:r>
              <a:rPr kumimoji="1" lang="en-US" altLang="ja-JP" sz="2000" dirty="0" err="1"/>
              <a:t>gz</a:t>
            </a:r>
            <a:r>
              <a:rPr kumimoji="1" lang="ja-JP" altLang="en-US" sz="2000" dirty="0"/>
              <a:t>ファイルを解凍したファイルを作ることなく処理したい場合</a:t>
            </a:r>
            <a:r>
              <a:rPr lang="ja-JP" altLang="en-US" sz="2000" dirty="0"/>
              <a:t>・・・</a:t>
            </a:r>
            <a:endParaRPr kumimoji="1" lang="en-US" altLang="ja-JP" sz="2000" dirty="0"/>
          </a:p>
          <a:p>
            <a:endParaRPr lang="en-US" altLang="ja-JP" sz="2000" dirty="0"/>
          </a:p>
          <a:p>
            <a:r>
              <a:rPr kumimoji="1" lang="en-US" altLang="ja-JP" sz="2000" dirty="0"/>
              <a:t>Bash </a:t>
            </a:r>
            <a:r>
              <a:rPr kumimoji="1" lang="ja-JP" altLang="en-US" sz="2000" dirty="0"/>
              <a:t>の</a:t>
            </a:r>
            <a:r>
              <a:rPr kumimoji="1" lang="en-US" altLang="ja-JP" sz="2000" dirty="0"/>
              <a:t>Process Substitution</a:t>
            </a:r>
            <a:r>
              <a:rPr kumimoji="1" lang="ja-JP" altLang="en-US" sz="2000" dirty="0"/>
              <a:t>という機能を使うと便利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lang="en-US" altLang="ja-JP" sz="2000" dirty="0"/>
              <a:t>awk '{print $0}' &lt;(cat input4.txt) &lt;(</a:t>
            </a:r>
            <a:r>
              <a:rPr lang="en-US" altLang="ja-JP" sz="2000" dirty="0" err="1"/>
              <a:t>zcat</a:t>
            </a:r>
            <a:r>
              <a:rPr lang="en-US" altLang="ja-JP" sz="2000" dirty="0"/>
              <a:t> pdb.accession2taxid.gz)|more</a:t>
            </a:r>
          </a:p>
          <a:p>
            <a:endParaRPr kumimoji="1" lang="en-US" altLang="ja-JP" sz="2000" dirty="0"/>
          </a:p>
          <a:p>
            <a:r>
              <a:rPr lang="ja-JP" altLang="en-US" sz="2000" dirty="0"/>
              <a:t>上のようにファイル名の代わりに</a:t>
            </a:r>
            <a:r>
              <a:rPr lang="en-US" altLang="ja-JP" sz="2000" dirty="0"/>
              <a:t>&lt;(xxx)</a:t>
            </a:r>
            <a:r>
              <a:rPr lang="ja-JP" altLang="en-US" sz="2000" dirty="0"/>
              <a:t>と書くと、コマンド「</a:t>
            </a:r>
            <a:r>
              <a:rPr lang="en-US" altLang="ja-JP" sz="2000" dirty="0"/>
              <a:t>xxx</a:t>
            </a:r>
            <a:r>
              <a:rPr lang="ja-JP" altLang="en-US" sz="2000" dirty="0"/>
              <a:t>」の実行結果をリダイレクトして入力とすることが出来る。（これは</a:t>
            </a:r>
            <a:r>
              <a:rPr lang="en-US" altLang="ja-JP" sz="2000" dirty="0"/>
              <a:t>bash</a:t>
            </a:r>
            <a:r>
              <a:rPr lang="ja-JP" altLang="en-US" sz="2000" dirty="0"/>
              <a:t>の機能）</a:t>
            </a:r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1223179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7964" y="141402"/>
            <a:ext cx="868208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練習問題</a:t>
            </a:r>
            <a:r>
              <a:rPr lang="en-US" altLang="ja-JP" sz="2000" dirty="0"/>
              <a:t>4</a:t>
            </a:r>
            <a:r>
              <a:rPr lang="ja-JP" altLang="en-US" sz="2000" dirty="0"/>
              <a:t>－</a:t>
            </a:r>
            <a:r>
              <a:rPr lang="en-US" altLang="ja-JP" sz="2000" dirty="0"/>
              <a:t>2</a:t>
            </a:r>
          </a:p>
          <a:p>
            <a:endParaRPr lang="en-US" altLang="ja-JP" sz="2000" dirty="0"/>
          </a:p>
          <a:p>
            <a:r>
              <a:rPr lang="da-DK" altLang="ja-JP" sz="2000" dirty="0"/>
              <a:t>wget http://suikou.fs.a.u-tokyo.ac.jp/yosh_data/2022train/test_1.fastq.gz</a:t>
            </a:r>
            <a:endParaRPr lang="en-US" altLang="ja-JP" sz="2000" dirty="0"/>
          </a:p>
          <a:p>
            <a:r>
              <a:rPr lang="da-DK" altLang="ja-JP" sz="2000" dirty="0"/>
              <a:t>wget http://suikou.fs.a.u-tokyo.ac.jp/yosh_data/2022train/test_2.fastq.gz</a:t>
            </a:r>
          </a:p>
          <a:p>
            <a:endParaRPr lang="en-US" altLang="ja-JP" sz="2000" dirty="0"/>
          </a:p>
          <a:p>
            <a:r>
              <a:rPr lang="ja-JP" altLang="en-US" sz="2000" dirty="0"/>
              <a:t>でダウンロードした</a:t>
            </a:r>
            <a:r>
              <a:rPr lang="en-US" altLang="ja-JP" sz="2000" dirty="0"/>
              <a:t>2</a:t>
            </a:r>
            <a:r>
              <a:rPr lang="ja-JP" altLang="en-US" sz="2000" dirty="0"/>
              <a:t>つの</a:t>
            </a:r>
            <a:r>
              <a:rPr lang="en-US" altLang="ja-JP" sz="2000" dirty="0"/>
              <a:t>FASTQ</a:t>
            </a:r>
            <a:r>
              <a:rPr lang="ja-JP" altLang="en-US" sz="2000" dirty="0"/>
              <a:t>ファイルはペアエンドデータである。基本的に</a:t>
            </a:r>
            <a:r>
              <a:rPr lang="en-US" altLang="ja-JP" sz="2000" dirty="0"/>
              <a:t>2</a:t>
            </a:r>
            <a:r>
              <a:rPr lang="ja-JP" altLang="en-US" sz="2000" dirty="0"/>
              <a:t>つのファイルのリード名は完全に一致するはずだが、本当に一致するか？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ステップ</a:t>
            </a:r>
            <a:r>
              <a:rPr lang="en-US" altLang="ja-JP" sz="2000" dirty="0"/>
              <a:t>1</a:t>
            </a:r>
            <a:r>
              <a:rPr lang="ja-JP" altLang="en-US" sz="2000" dirty="0"/>
              <a:t>：二つのファイルは</a:t>
            </a:r>
            <a:r>
              <a:rPr lang="en-US" altLang="ja-JP" sz="2000" dirty="0" err="1"/>
              <a:t>gzip</a:t>
            </a:r>
            <a:r>
              <a:rPr lang="ja-JP" altLang="en-US" sz="2000" dirty="0"/>
              <a:t>圧縮されているので、それを解凍した状態で</a:t>
            </a:r>
            <a:r>
              <a:rPr lang="en-US" altLang="ja-JP" sz="2000" dirty="0"/>
              <a:t>awk</a:t>
            </a:r>
            <a:r>
              <a:rPr lang="ja-JP" altLang="en-US" sz="2000" dirty="0"/>
              <a:t>に二つとも入力する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ステップ</a:t>
            </a:r>
            <a:r>
              <a:rPr lang="en-US" altLang="ja-JP" sz="2000" dirty="0"/>
              <a:t>2</a:t>
            </a:r>
            <a:r>
              <a:rPr lang="ja-JP" altLang="en-US" sz="2000" dirty="0"/>
              <a:t>：</a:t>
            </a:r>
            <a:r>
              <a:rPr lang="en-US" altLang="ja-JP" sz="2000" dirty="0"/>
              <a:t>1</a:t>
            </a:r>
            <a:r>
              <a:rPr lang="ja-JP" altLang="en-US" sz="2000" dirty="0"/>
              <a:t>つ目のファイルのリード名を全て覚える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ステップ</a:t>
            </a:r>
            <a:r>
              <a:rPr lang="en-US" altLang="ja-JP" sz="2000" dirty="0"/>
              <a:t>3</a:t>
            </a:r>
            <a:r>
              <a:rPr lang="ja-JP" altLang="en-US" sz="2000" dirty="0"/>
              <a:t>：</a:t>
            </a:r>
            <a:r>
              <a:rPr lang="en-US" altLang="ja-JP" sz="2000" dirty="0"/>
              <a:t>2</a:t>
            </a:r>
            <a:r>
              <a:rPr lang="ja-JP" altLang="en-US" sz="2000" dirty="0"/>
              <a:t>つ目のファイルのリード名が</a:t>
            </a:r>
            <a:r>
              <a:rPr lang="en-US" altLang="ja-JP" sz="2000" dirty="0"/>
              <a:t>1</a:t>
            </a:r>
            <a:r>
              <a:rPr lang="ja-JP" altLang="en-US" sz="2000" dirty="0"/>
              <a:t>つ目と同じなのか比較し、違う場合は行数なりリード名などを出力する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864514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141402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Awk</a:t>
            </a:r>
            <a:r>
              <a:rPr lang="ja-JP" altLang="en-US" sz="2000" dirty="0"/>
              <a:t>では配列のキーとして特定のキーを持つかチェックする関数がない。</a:t>
            </a:r>
            <a:r>
              <a:rPr lang="en-US" altLang="ja-JP" sz="2000" dirty="0"/>
              <a:t>(in </a:t>
            </a:r>
            <a:r>
              <a:rPr lang="ja-JP" altLang="en-US" sz="2000" dirty="0"/>
              <a:t>とか </a:t>
            </a:r>
            <a:r>
              <a:rPr lang="en-US" altLang="ja-JP" sz="2000" dirty="0"/>
              <a:t>contains</a:t>
            </a:r>
            <a:r>
              <a:rPr lang="ja-JP" altLang="en-US" sz="2000" dirty="0"/>
              <a:t>とか</a:t>
            </a:r>
            <a:r>
              <a:rPr lang="en-US" altLang="ja-JP" sz="2000" dirty="0"/>
              <a:t>)</a:t>
            </a:r>
          </a:p>
          <a:p>
            <a:r>
              <a:rPr lang="ja-JP" altLang="en-US" sz="2000" dirty="0"/>
              <a:t>なので、</a:t>
            </a:r>
            <a:r>
              <a:rPr lang="en-US" altLang="ja-JP" sz="2000" dirty="0"/>
              <a:t>if(array["a"]!=""){print array["a"]}else{print "empty!"}</a:t>
            </a:r>
          </a:p>
          <a:p>
            <a:r>
              <a:rPr lang="ja-JP" altLang="en-US" sz="2000" dirty="0"/>
              <a:t>みたいにするのだけど、この時、</a:t>
            </a:r>
            <a:r>
              <a:rPr lang="en-US" altLang="ja-JP" sz="2000" dirty="0"/>
              <a:t>awk</a:t>
            </a:r>
            <a:r>
              <a:rPr lang="ja-JP" altLang="en-US" sz="2000" dirty="0"/>
              <a:t>は勝手に</a:t>
            </a:r>
            <a:r>
              <a:rPr lang="en-US" altLang="ja-JP" sz="2000" dirty="0"/>
              <a:t>array["a"]</a:t>
            </a:r>
            <a:r>
              <a:rPr lang="ja-JP" altLang="en-US" sz="2000" dirty="0"/>
              <a:t>を作ってしまう。</a:t>
            </a:r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配列</a:t>
            </a:r>
            <a:r>
              <a:rPr kumimoji="1" lang="ja-JP" altLang="en-US" sz="2000" dirty="0"/>
              <a:t>の削除</a:t>
            </a:r>
            <a:endParaRPr kumimoji="1"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Awk</a:t>
            </a:r>
            <a:r>
              <a:rPr lang="ja-JP" altLang="en-US" sz="2000" dirty="0"/>
              <a:t>では変数・配列は自動で初期化されるので、通常は作って放置することになるけど、明示的に初期化したい場合や、メモリー使用量を抑えるために削除することがある。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awk 'BEGIN{a[10]=10; print a[10]; delete a[10]; print a[10]}’</a:t>
            </a:r>
          </a:p>
          <a:p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1145745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0"/>
            <a:ext cx="8682086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練習問題</a:t>
            </a:r>
            <a:r>
              <a:rPr lang="en-US" altLang="ja-JP" sz="2000" dirty="0"/>
              <a:t>4</a:t>
            </a:r>
            <a:r>
              <a:rPr lang="ja-JP" altLang="en-US" sz="2000" dirty="0"/>
              <a:t>－</a:t>
            </a:r>
            <a:r>
              <a:rPr lang="en-US" altLang="ja-JP" sz="2000" dirty="0"/>
              <a:t>3</a:t>
            </a:r>
          </a:p>
          <a:p>
            <a:endParaRPr lang="en-US" altLang="ja-JP" sz="2000" dirty="0"/>
          </a:p>
          <a:p>
            <a:r>
              <a:rPr lang="ja-JP" altLang="en-US" sz="2000" dirty="0"/>
              <a:t>マツタケが生えている付近の土壌の真菌類のメタゲノム解析結果</a:t>
            </a:r>
            <a:endParaRPr lang="en-US" altLang="ja-JP" sz="2000" dirty="0"/>
          </a:p>
          <a:p>
            <a:r>
              <a:rPr lang="ja-JP" altLang="en-US" sz="2000" dirty="0"/>
              <a:t>wget http://suikou.fs.a.u-tokyo.ac.jp/yosh_data/2022train/</a:t>
            </a:r>
            <a:r>
              <a:rPr lang="en-US" altLang="ja-JP" sz="2000" dirty="0" err="1"/>
              <a:t>matsutake.blast</a:t>
            </a:r>
            <a:endParaRPr lang="en-US" altLang="ja-JP" sz="2000" dirty="0"/>
          </a:p>
          <a:p>
            <a:r>
              <a:rPr lang="ja-JP" altLang="en-US" dirty="0"/>
              <a:t>に、下記のデータベースファイル</a:t>
            </a:r>
            <a:r>
              <a:rPr lang="en-US" altLang="ja-JP" dirty="0"/>
              <a:t>2</a:t>
            </a:r>
            <a:r>
              <a:rPr lang="ja-JP" altLang="en-US" dirty="0"/>
              <a:t>つを使って</a:t>
            </a:r>
            <a:r>
              <a:rPr lang="en-US" altLang="ja-JP" dirty="0"/>
              <a:t>Accession ID-&gt;Taxonomy ID-&gt;Taxonomy Path</a:t>
            </a:r>
            <a:r>
              <a:rPr lang="ja-JP" altLang="en-US" dirty="0"/>
              <a:t>へと変換した結果を付与したい。</a:t>
            </a:r>
            <a:endParaRPr lang="da-DK" altLang="ja-JP" dirty="0"/>
          </a:p>
          <a:p>
            <a:r>
              <a:rPr lang="da-DK" altLang="ja-JP" dirty="0"/>
              <a:t>wget http://suikou.fs.a.u-tokyo.ac.jp/yosh_data/2022train/nucl_gb.accession2taxid.50m.gz</a:t>
            </a:r>
          </a:p>
          <a:p>
            <a:r>
              <a:rPr lang="ja-JP" altLang="en-US" dirty="0"/>
              <a:t>wget http://suikou.fs.a.u-tokyo.ac.jp/yosh_data/2022train/names.dmp.sname.path.gz</a:t>
            </a:r>
          </a:p>
          <a:p>
            <a:endParaRPr lang="en-US" altLang="ja-JP" sz="2000" dirty="0"/>
          </a:p>
          <a:p>
            <a:r>
              <a:rPr lang="en-US" altLang="ja-JP" sz="2000" dirty="0"/>
              <a:t>nucl_gb.accession2taxid.50m.gz</a:t>
            </a:r>
            <a:r>
              <a:rPr lang="ja-JP" altLang="en-US" sz="2000" dirty="0"/>
              <a:t>を全部記憶させると</a:t>
            </a:r>
            <a:r>
              <a:rPr lang="en-US" altLang="ja-JP" sz="2000" dirty="0"/>
              <a:t>10GB</a:t>
            </a:r>
            <a:r>
              <a:rPr lang="ja-JP" altLang="en-US" sz="2000" dirty="0"/>
              <a:t>くらいのメモリーが必要。でも、本来覚えておくのは、</a:t>
            </a:r>
            <a:r>
              <a:rPr lang="en-US" altLang="ja-JP" sz="2000" dirty="0" err="1"/>
              <a:t>matsutake.blast</a:t>
            </a:r>
            <a:r>
              <a:rPr lang="ja-JP" altLang="en-US" sz="2000" dirty="0"/>
              <a:t>に出てくる</a:t>
            </a:r>
            <a:r>
              <a:rPr lang="en-US" altLang="ja-JP" sz="2000" dirty="0"/>
              <a:t>ID</a:t>
            </a:r>
            <a:r>
              <a:rPr lang="ja-JP" altLang="en-US" sz="2000" dirty="0"/>
              <a:t>だけで良いですよね。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1</a:t>
            </a:r>
            <a:r>
              <a:rPr lang="ja-JP" altLang="en-US" sz="2000" dirty="0"/>
              <a:t>．</a:t>
            </a:r>
            <a:r>
              <a:rPr lang="en-US" altLang="ja-JP" sz="2000" dirty="0" err="1"/>
              <a:t>matsutake.blast</a:t>
            </a:r>
            <a:r>
              <a:rPr lang="ja-JP" altLang="en-US" sz="2000" dirty="0"/>
              <a:t>に出てくる</a:t>
            </a:r>
            <a:r>
              <a:rPr lang="en-US" altLang="ja-JP" sz="2000" dirty="0"/>
              <a:t>Accession ID</a:t>
            </a:r>
            <a:r>
              <a:rPr lang="ja-JP" altLang="en-US" sz="2000" dirty="0"/>
              <a:t>のバージョンを外した</a:t>
            </a:r>
            <a:r>
              <a:rPr lang="en-US" altLang="ja-JP" sz="2000" dirty="0"/>
              <a:t>ID</a:t>
            </a:r>
            <a:r>
              <a:rPr lang="ja-JP" altLang="en-US" sz="2000" dirty="0"/>
              <a:t>を記憶する</a:t>
            </a:r>
            <a:endParaRPr lang="en-US" altLang="ja-JP" sz="2000" dirty="0"/>
          </a:p>
          <a:p>
            <a:r>
              <a:rPr lang="en-US" altLang="ja-JP" sz="2000" dirty="0"/>
              <a:t>(split(</a:t>
            </a:r>
            <a:r>
              <a:rPr lang="en-US" altLang="ja-JP" sz="2000" dirty="0" err="1"/>
              <a:t>str,array</a:t>
            </a:r>
            <a:r>
              <a:rPr lang="en-US" altLang="ja-JP" sz="2000" dirty="0"/>
              <a:t>,".")</a:t>
            </a:r>
            <a:r>
              <a:rPr lang="ja-JP" altLang="en-US" sz="2000" dirty="0"/>
              <a:t>で、</a:t>
            </a:r>
            <a:r>
              <a:rPr lang="en-US" altLang="ja-JP" sz="2000" dirty="0"/>
              <a:t>array[1]</a:t>
            </a:r>
            <a:r>
              <a:rPr lang="ja-JP" altLang="en-US" sz="2000" dirty="0"/>
              <a:t>に</a:t>
            </a:r>
            <a:r>
              <a:rPr lang="en-US" altLang="ja-JP" sz="2000" dirty="0"/>
              <a:t>str</a:t>
            </a:r>
            <a:r>
              <a:rPr lang="ja-JP" altLang="en-US" sz="2000" dirty="0"/>
              <a:t>の中の「</a:t>
            </a:r>
            <a:r>
              <a:rPr lang="en-US" altLang="ja-JP" sz="2000" dirty="0"/>
              <a:t>.</a:t>
            </a:r>
            <a:r>
              <a:rPr lang="ja-JP" altLang="en-US" sz="2000" dirty="0"/>
              <a:t>」前の文字列が入ってくる。</a:t>
            </a:r>
            <a:r>
              <a:rPr lang="en-US" altLang="ja-JP" sz="2000" dirty="0"/>
              <a:t>)</a:t>
            </a:r>
          </a:p>
          <a:p>
            <a:endParaRPr lang="en-US" altLang="ja-JP" sz="2000" dirty="0"/>
          </a:p>
          <a:p>
            <a:r>
              <a:rPr lang="en-US" altLang="ja-JP" sz="2000" dirty="0"/>
              <a:t>2</a:t>
            </a:r>
            <a:r>
              <a:rPr lang="ja-JP" altLang="en-US" sz="2000" dirty="0"/>
              <a:t>．</a:t>
            </a:r>
            <a:r>
              <a:rPr lang="en-US" altLang="ja-JP" sz="2000" dirty="0"/>
              <a:t>1</a:t>
            </a:r>
            <a:r>
              <a:rPr lang="ja-JP" altLang="en-US" sz="2000" dirty="0"/>
              <a:t>．で覚えた</a:t>
            </a:r>
            <a:r>
              <a:rPr lang="en-US" altLang="ja-JP" sz="2000" dirty="0"/>
              <a:t>ID</a:t>
            </a:r>
            <a:r>
              <a:rPr lang="ja-JP" altLang="en-US" sz="2000" dirty="0"/>
              <a:t>について、</a:t>
            </a:r>
            <a:r>
              <a:rPr lang="en-US" altLang="ja-JP" sz="2000" dirty="0"/>
              <a:t>nucl_gb.accession2taxid.50m.gz</a:t>
            </a:r>
            <a:r>
              <a:rPr lang="ja-JP" altLang="en-US" sz="2000" dirty="0"/>
              <a:t>の中の</a:t>
            </a:r>
            <a:r>
              <a:rPr lang="en-US" altLang="ja-JP" sz="2000" dirty="0" err="1"/>
              <a:t>taxid</a:t>
            </a:r>
            <a:r>
              <a:rPr lang="ja-JP" altLang="en-US" sz="2000" dirty="0"/>
              <a:t>を記憶する。自動で作成される不要な</a:t>
            </a:r>
            <a:r>
              <a:rPr lang="en-US" altLang="ja-JP" sz="2000" dirty="0"/>
              <a:t>ID</a:t>
            </a:r>
            <a:r>
              <a:rPr lang="ja-JP" altLang="en-US" sz="2000" dirty="0"/>
              <a:t>は削除すること。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3</a:t>
            </a:r>
            <a:r>
              <a:rPr lang="ja-JP" altLang="en-US" sz="2000" dirty="0"/>
              <a:t>．</a:t>
            </a:r>
            <a:r>
              <a:rPr lang="en-US" altLang="ja-JP" sz="2000" dirty="0"/>
              <a:t>names.dmp.sname.path.gz</a:t>
            </a:r>
            <a:r>
              <a:rPr lang="ja-JP" altLang="en-US" sz="2000" dirty="0"/>
              <a:t>にある</a:t>
            </a:r>
            <a:r>
              <a:rPr lang="en-US" altLang="ja-JP" sz="2000" dirty="0" err="1"/>
              <a:t>taxid</a:t>
            </a:r>
            <a:r>
              <a:rPr lang="en-US" altLang="ja-JP" sz="2000" dirty="0"/>
              <a:t>-&gt;</a:t>
            </a:r>
            <a:r>
              <a:rPr lang="en-US" altLang="ja-JP" sz="2000" dirty="0" err="1"/>
              <a:t>taxpath</a:t>
            </a:r>
            <a:r>
              <a:rPr lang="ja-JP" altLang="en-US" sz="2000" dirty="0"/>
              <a:t>の情報を記憶する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4</a:t>
            </a:r>
            <a:r>
              <a:rPr lang="ja-JP" altLang="en-US" sz="2000" dirty="0"/>
              <a:t>．</a:t>
            </a:r>
            <a:r>
              <a:rPr lang="en-US" altLang="ja-JP" sz="2000" dirty="0"/>
              <a:t>blast</a:t>
            </a:r>
            <a:r>
              <a:rPr lang="ja-JP" altLang="en-US" sz="2000" dirty="0"/>
              <a:t>結果に</a:t>
            </a:r>
            <a:r>
              <a:rPr lang="en-US" altLang="ja-JP" sz="2000" dirty="0" err="1"/>
              <a:t>taxpath</a:t>
            </a:r>
            <a:r>
              <a:rPr lang="ja-JP" altLang="en-US" sz="2000" dirty="0"/>
              <a:t>情報を付与する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1449350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3261</TotalTime>
  <Words>1097</Words>
  <Application>Microsoft Office PowerPoint</Application>
  <PresentationFormat>画面に合わせる (4:3)</PresentationFormat>
  <Paragraphs>95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テーマ</vt:lpstr>
      <vt:lpstr>AWK入門　4日目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AWK入門　1日目</dc:title>
  <dc:creator>吉武 和敏</dc:creator>
  <cp:lastModifiedBy>Kazutoshi Yoshitake</cp:lastModifiedBy>
  <cp:revision>106</cp:revision>
  <dcterms:created xsi:type="dcterms:W3CDTF">2018-08-28T04:52:15Z</dcterms:created>
  <dcterms:modified xsi:type="dcterms:W3CDTF">2022-05-02T09:15:03Z</dcterms:modified>
</cp:coreProperties>
</file>