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90" r:id="rId4"/>
    <p:sldId id="293" r:id="rId5"/>
    <p:sldId id="292" r:id="rId6"/>
    <p:sldId id="288" r:id="rId7"/>
    <p:sldId id="289" r:id="rId8"/>
    <p:sldId id="291" r:id="rId9"/>
    <p:sldId id="29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611E25-0C68-4147-A0A3-4E960BF70350}" v="3" dt="2022-05-09T02:29:44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武 和敏" userId="e4825ba96748af9c" providerId="LiveId" clId="{76611E25-0C68-4147-A0A3-4E960BF70350}"/>
    <pc:docChg chg="undo redo custSel addSld modSld sldOrd">
      <pc:chgData name="吉武 和敏" userId="e4825ba96748af9c" providerId="LiveId" clId="{76611E25-0C68-4147-A0A3-4E960BF70350}" dt="2022-05-09T14:12:08.746" v="1326" actId="20577"/>
      <pc:docMkLst>
        <pc:docMk/>
      </pc:docMkLst>
      <pc:sldChg chg="modSp mod ord">
        <pc:chgData name="吉武 和敏" userId="e4825ba96748af9c" providerId="LiveId" clId="{76611E25-0C68-4147-A0A3-4E960BF70350}" dt="2022-05-09T14:10:16.976" v="1084" actId="20577"/>
        <pc:sldMkLst>
          <pc:docMk/>
          <pc:sldMk cId="2649552053" sldId="288"/>
        </pc:sldMkLst>
        <pc:spChg chg="mod">
          <ac:chgData name="吉武 和敏" userId="e4825ba96748af9c" providerId="LiveId" clId="{76611E25-0C68-4147-A0A3-4E960BF70350}" dt="2022-05-09T14:10:16.976" v="1084" actId="20577"/>
          <ac:spMkLst>
            <pc:docMk/>
            <pc:sldMk cId="2649552053" sldId="288"/>
            <ac:spMk id="2" creationId="{00000000-0000-0000-0000-000000000000}"/>
          </ac:spMkLst>
        </pc:spChg>
      </pc:sldChg>
      <pc:sldChg chg="modSp mod ord">
        <pc:chgData name="吉武 和敏" userId="e4825ba96748af9c" providerId="LiveId" clId="{76611E25-0C68-4147-A0A3-4E960BF70350}" dt="2022-05-09T14:12:08.746" v="1326" actId="20577"/>
        <pc:sldMkLst>
          <pc:docMk/>
          <pc:sldMk cId="3795527988" sldId="289"/>
        </pc:sldMkLst>
        <pc:spChg chg="mod">
          <ac:chgData name="吉武 和敏" userId="e4825ba96748af9c" providerId="LiveId" clId="{76611E25-0C68-4147-A0A3-4E960BF70350}" dt="2022-05-09T14:12:08.746" v="1326" actId="20577"/>
          <ac:spMkLst>
            <pc:docMk/>
            <pc:sldMk cId="3795527988" sldId="289"/>
            <ac:spMk id="2" creationId="{00000000-0000-0000-0000-000000000000}"/>
          </ac:spMkLst>
        </pc:spChg>
      </pc:sldChg>
      <pc:sldChg chg="modSp mod">
        <pc:chgData name="吉武 和敏" userId="e4825ba96748af9c" providerId="LiveId" clId="{76611E25-0C68-4147-A0A3-4E960BF70350}" dt="2022-05-09T02:11:01.422" v="980" actId="20577"/>
        <pc:sldMkLst>
          <pc:docMk/>
          <pc:sldMk cId="2459188646" sldId="291"/>
        </pc:sldMkLst>
        <pc:spChg chg="mod">
          <ac:chgData name="吉武 和敏" userId="e4825ba96748af9c" providerId="LiveId" clId="{76611E25-0C68-4147-A0A3-4E960BF70350}" dt="2022-05-09T02:11:01.422" v="980" actId="20577"/>
          <ac:spMkLst>
            <pc:docMk/>
            <pc:sldMk cId="2459188646" sldId="291"/>
            <ac:spMk id="2" creationId="{00000000-0000-0000-0000-000000000000}"/>
          </ac:spMkLst>
        </pc:spChg>
      </pc:sldChg>
      <pc:sldChg chg="addSp delSp modSp new mod ord">
        <pc:chgData name="吉武 和敏" userId="e4825ba96748af9c" providerId="LiveId" clId="{76611E25-0C68-4147-A0A3-4E960BF70350}" dt="2022-05-09T02:01:43.889" v="464" actId="20577"/>
        <pc:sldMkLst>
          <pc:docMk/>
          <pc:sldMk cId="995332912" sldId="293"/>
        </pc:sldMkLst>
        <pc:spChg chg="add del">
          <ac:chgData name="吉武 和敏" userId="e4825ba96748af9c" providerId="LiveId" clId="{76611E25-0C68-4147-A0A3-4E960BF70350}" dt="2022-05-09T01:58:34.529" v="293" actId="22"/>
          <ac:spMkLst>
            <pc:docMk/>
            <pc:sldMk cId="995332912" sldId="293"/>
            <ac:spMk id="3" creationId="{FA5A4C9D-D45E-F2E2-D789-8ED11D096640}"/>
          </ac:spMkLst>
        </pc:spChg>
        <pc:spChg chg="add mod">
          <ac:chgData name="吉武 和敏" userId="e4825ba96748af9c" providerId="LiveId" clId="{76611E25-0C68-4147-A0A3-4E960BF70350}" dt="2022-05-09T02:00:31.612" v="312" actId="1076"/>
          <ac:spMkLst>
            <pc:docMk/>
            <pc:sldMk cId="995332912" sldId="293"/>
            <ac:spMk id="5" creationId="{FDD7AF04-84D3-3523-38FB-0ECF2BF0C252}"/>
          </ac:spMkLst>
        </pc:spChg>
        <pc:spChg chg="add mod">
          <ac:chgData name="吉武 和敏" userId="e4825ba96748af9c" providerId="LiveId" clId="{76611E25-0C68-4147-A0A3-4E960BF70350}" dt="2022-05-09T02:01:43.889" v="464" actId="20577"/>
          <ac:spMkLst>
            <pc:docMk/>
            <pc:sldMk cId="995332912" sldId="293"/>
            <ac:spMk id="7" creationId="{469D97D9-C677-1B4E-18C3-5D8967A8462C}"/>
          </ac:spMkLst>
        </pc:spChg>
      </pc:sldChg>
      <pc:sldChg chg="addSp modSp add mod">
        <pc:chgData name="吉武 和敏" userId="e4825ba96748af9c" providerId="LiveId" clId="{76611E25-0C68-4147-A0A3-4E960BF70350}" dt="2022-05-09T02:30:15.877" v="1081" actId="20577"/>
        <pc:sldMkLst>
          <pc:docMk/>
          <pc:sldMk cId="246365419" sldId="294"/>
        </pc:sldMkLst>
        <pc:spChg chg="mod">
          <ac:chgData name="吉武 和敏" userId="e4825ba96748af9c" providerId="LiveId" clId="{76611E25-0C68-4147-A0A3-4E960BF70350}" dt="2022-05-09T02:29:34.258" v="1039" actId="13926"/>
          <ac:spMkLst>
            <pc:docMk/>
            <pc:sldMk cId="246365419" sldId="294"/>
            <ac:spMk id="2" creationId="{00000000-0000-0000-0000-000000000000}"/>
          </ac:spMkLst>
        </pc:spChg>
        <pc:spChg chg="add mod">
          <ac:chgData name="吉武 和敏" userId="e4825ba96748af9c" providerId="LiveId" clId="{76611E25-0C68-4147-A0A3-4E960BF70350}" dt="2022-05-09T02:30:15.877" v="1081" actId="20577"/>
          <ac:spMkLst>
            <pc:docMk/>
            <pc:sldMk cId="246365419" sldId="294"/>
            <ac:spMk id="5" creationId="{2C89FB0D-25D5-0909-F5A4-7509F5FAAC64}"/>
          </ac:spMkLst>
        </pc:spChg>
        <pc:spChg chg="add mod">
          <ac:chgData name="吉武 和敏" userId="e4825ba96748af9c" providerId="LiveId" clId="{76611E25-0C68-4147-A0A3-4E960BF70350}" dt="2022-05-09T02:29:56.214" v="1046" actId="1076"/>
          <ac:spMkLst>
            <pc:docMk/>
            <pc:sldMk cId="246365419" sldId="294"/>
            <ac:spMk id="8" creationId="{951A5CDB-4750-ACCC-6D80-0DB718BCF83B}"/>
          </ac:spMkLst>
        </pc:spChg>
        <pc:cxnChg chg="add mod">
          <ac:chgData name="吉武 和敏" userId="e4825ba96748af9c" providerId="LiveId" clId="{76611E25-0C68-4147-A0A3-4E960BF70350}" dt="2022-05-09T02:29:41.092" v="1041" actId="688"/>
          <ac:cxnSpMkLst>
            <pc:docMk/>
            <pc:sldMk cId="246365419" sldId="294"/>
            <ac:cxnSpMk id="4" creationId="{C64D037D-2960-D0D1-8B58-CD16E07ED031}"/>
          </ac:cxnSpMkLst>
        </pc:cxnChg>
        <pc:cxnChg chg="add mod">
          <ac:chgData name="吉武 和敏" userId="e4825ba96748af9c" providerId="LiveId" clId="{76611E25-0C68-4147-A0A3-4E960BF70350}" dt="2022-05-09T02:29:52.233" v="1045" actId="1076"/>
          <ac:cxnSpMkLst>
            <pc:docMk/>
            <pc:sldMk cId="246365419" sldId="294"/>
            <ac:cxnSpMk id="7" creationId="{D7782791-5625-1120-3877-82E0D329C2A5}"/>
          </ac:cxnSpMkLst>
        </pc:cxnChg>
      </pc:sldChg>
    </pc:docChg>
  </pc:docChgLst>
  <pc:docChgLst>
    <pc:chgData name="和敏 吉武" userId="e4825ba96748af9c" providerId="Windows Live" clId="Web-{0DC58239-75AB-4DE5-82E1-E27393B5F1BA}"/>
    <pc:docChg chg="addSld delSld modSld">
      <pc:chgData name="和敏 吉武" userId="e4825ba96748af9c" providerId="Windows Live" clId="Web-{0DC58239-75AB-4DE5-82E1-E27393B5F1BA}" dt="2018-10-17T04:58:20.243" v="38" actId="20577"/>
      <pc:docMkLst>
        <pc:docMk/>
      </pc:docMkLst>
      <pc:sldChg chg="modSp">
        <pc:chgData name="和敏 吉武" userId="e4825ba96748af9c" providerId="Windows Live" clId="Web-{0DC58239-75AB-4DE5-82E1-E27393B5F1BA}" dt="2018-10-17T04:58:20.243" v="37" actId="20577"/>
        <pc:sldMkLst>
          <pc:docMk/>
          <pc:sldMk cId="2308372" sldId="261"/>
        </pc:sldMkLst>
        <pc:spChg chg="mod">
          <ac:chgData name="和敏 吉武" userId="e4825ba96748af9c" providerId="Windows Live" clId="Web-{0DC58239-75AB-4DE5-82E1-E27393B5F1BA}" dt="2018-10-17T04:58:20.243" v="37" actId="20577"/>
          <ac:spMkLst>
            <pc:docMk/>
            <pc:sldMk cId="2308372" sldId="261"/>
            <ac:spMk id="2" creationId="{00000000-0000-0000-0000-000000000000}"/>
          </ac:spMkLst>
        </pc:spChg>
      </pc:sldChg>
      <pc:sldChg chg="modSp">
        <pc:chgData name="和敏 吉武" userId="e4825ba96748af9c" providerId="Windows Live" clId="Web-{0DC58239-75AB-4DE5-82E1-E27393B5F1BA}" dt="2018-10-17T04:45:59.603" v="29" actId="1076"/>
        <pc:sldMkLst>
          <pc:docMk/>
          <pc:sldMk cId="2649552053" sldId="288"/>
        </pc:sldMkLst>
        <pc:spChg chg="mod">
          <ac:chgData name="和敏 吉武" userId="e4825ba96748af9c" providerId="Windows Live" clId="Web-{0DC58239-75AB-4DE5-82E1-E27393B5F1BA}" dt="2018-10-17T04:45:59.603" v="29" actId="1076"/>
          <ac:spMkLst>
            <pc:docMk/>
            <pc:sldMk cId="2649552053" sldId="288"/>
            <ac:spMk id="2" creationId="{00000000-0000-0000-0000-000000000000}"/>
          </ac:spMkLst>
        </pc:spChg>
      </pc:sldChg>
      <pc:sldChg chg="modSp add replId">
        <pc:chgData name="和敏 吉武" userId="e4825ba96748af9c" providerId="Windows Live" clId="Web-{0DC58239-75AB-4DE5-82E1-E27393B5F1BA}" dt="2018-10-17T04:41:31.712" v="27" actId="20577"/>
        <pc:sldMkLst>
          <pc:docMk/>
          <pc:sldMk cId="3994075209" sldId="294"/>
        </pc:sldMkLst>
        <pc:spChg chg="mod">
          <ac:chgData name="和敏 吉武" userId="e4825ba96748af9c" providerId="Windows Live" clId="Web-{0DC58239-75AB-4DE5-82E1-E27393B5F1BA}" dt="2018-10-17T04:41:31.712" v="27" actId="20577"/>
          <ac:spMkLst>
            <pc:docMk/>
            <pc:sldMk cId="3994075209" sldId="294"/>
            <ac:spMk id="2" creationId="{00000000-0000-0000-0000-000000000000}"/>
          </ac:spMkLst>
        </pc:spChg>
      </pc:sldChg>
    </pc:docChg>
  </pc:docChgLst>
  <pc:docChgLst>
    <pc:chgData name="和敏 吉武" userId="e4825ba96748af9c" providerId="Windows Live" clId="Web-{82414570-125D-4884-8698-45C0EA5EEA74}"/>
    <pc:docChg chg="addSld modSld">
      <pc:chgData name="和敏 吉武" userId="e4825ba96748af9c" providerId="Windows Live" clId="Web-{82414570-125D-4884-8698-45C0EA5EEA74}" dt="2018-10-17T05:32:26.969" v="130" actId="20577"/>
      <pc:docMkLst>
        <pc:docMk/>
      </pc:docMkLst>
      <pc:sldChg chg="modSp">
        <pc:chgData name="和敏 吉武" userId="e4825ba96748af9c" providerId="Windows Live" clId="Web-{82414570-125D-4884-8698-45C0EA5EEA74}" dt="2018-10-17T05:29:16.434" v="57" actId="20577"/>
        <pc:sldMkLst>
          <pc:docMk/>
          <pc:sldMk cId="2308372" sldId="261"/>
        </pc:sldMkLst>
        <pc:spChg chg="mod">
          <ac:chgData name="和敏 吉武" userId="e4825ba96748af9c" providerId="Windows Live" clId="Web-{82414570-125D-4884-8698-45C0EA5EEA74}" dt="2018-10-17T05:29:16.434" v="57" actId="20577"/>
          <ac:spMkLst>
            <pc:docMk/>
            <pc:sldMk cId="2308372" sldId="261"/>
            <ac:spMk id="2" creationId="{00000000-0000-0000-0000-000000000000}"/>
          </ac:spMkLst>
        </pc:spChg>
      </pc:sldChg>
      <pc:sldChg chg="modSp add replId">
        <pc:chgData name="和敏 吉武" userId="e4825ba96748af9c" providerId="Windows Live" clId="Web-{82414570-125D-4884-8698-45C0EA5EEA74}" dt="2018-10-17T05:31:52.984" v="128" actId="20577"/>
        <pc:sldMkLst>
          <pc:docMk/>
          <pc:sldMk cId="185305491" sldId="295"/>
        </pc:sldMkLst>
        <pc:spChg chg="mod">
          <ac:chgData name="和敏 吉武" userId="e4825ba96748af9c" providerId="Windows Live" clId="Web-{82414570-125D-4884-8698-45C0EA5EEA74}" dt="2018-10-17T05:31:52.984" v="128" actId="20577"/>
          <ac:spMkLst>
            <pc:docMk/>
            <pc:sldMk cId="185305491" sldId="295"/>
            <ac:spMk id="2" creationId="{00000000-0000-0000-0000-000000000000}"/>
          </ac:spMkLst>
        </pc:spChg>
      </pc:sldChg>
    </pc:docChg>
  </pc:docChgLst>
  <pc:docChgLst>
    <pc:chgData name="和敏 吉武" userId="e4825ba96748af9c" providerId="LiveId" clId="{9A5A7FA2-AABF-4DE2-B162-0296594B991F}"/>
    <pc:docChg chg="undo custSel addSld delSld modSld">
      <pc:chgData name="和敏 吉武" userId="e4825ba96748af9c" providerId="LiveId" clId="{9A5A7FA2-AABF-4DE2-B162-0296594B991F}" dt="2018-11-01T05:23:56.892" v="1706" actId="2696"/>
      <pc:docMkLst>
        <pc:docMk/>
      </pc:docMkLst>
      <pc:sldChg chg="del">
        <pc:chgData name="和敏 吉武" userId="e4825ba96748af9c" providerId="LiveId" clId="{9A5A7FA2-AABF-4DE2-B162-0296594B991F}" dt="2018-11-01T05:23:56.824" v="1701" actId="2696"/>
        <pc:sldMkLst>
          <pc:docMk/>
          <pc:sldMk cId="2308372" sldId="261"/>
        </pc:sldMkLst>
      </pc:sldChg>
      <pc:sldChg chg="del">
        <pc:chgData name="和敏 吉武" userId="e4825ba96748af9c" providerId="LiveId" clId="{9A5A7FA2-AABF-4DE2-B162-0296594B991F}" dt="2018-11-01T05:23:56.882" v="1705" actId="2696"/>
        <pc:sldMkLst>
          <pc:docMk/>
          <pc:sldMk cId="2842551382" sldId="267"/>
        </pc:sldMkLst>
      </pc:sldChg>
      <pc:sldChg chg="del">
        <pc:chgData name="和敏 吉武" userId="e4825ba96748af9c" providerId="LiveId" clId="{9A5A7FA2-AABF-4DE2-B162-0296594B991F}" dt="2018-11-01T05:23:56.892" v="1706" actId="2696"/>
        <pc:sldMkLst>
          <pc:docMk/>
          <pc:sldMk cId="1354202029" sldId="281"/>
        </pc:sldMkLst>
      </pc:sldChg>
      <pc:sldChg chg="del">
        <pc:chgData name="和敏 吉武" userId="e4825ba96748af9c" providerId="LiveId" clId="{9A5A7FA2-AABF-4DE2-B162-0296594B991F}" dt="2018-11-01T05:23:56.864" v="1704" actId="2696"/>
        <pc:sldMkLst>
          <pc:docMk/>
          <pc:sldMk cId="3856388827" sldId="282"/>
        </pc:sldMkLst>
      </pc:sldChg>
      <pc:sldChg chg="modSp">
        <pc:chgData name="和敏 吉武" userId="e4825ba96748af9c" providerId="LiveId" clId="{9A5A7FA2-AABF-4DE2-B162-0296594B991F}" dt="2018-11-01T05:23:45.521" v="1698"/>
        <pc:sldMkLst>
          <pc:docMk/>
          <pc:sldMk cId="2459188646" sldId="291"/>
        </pc:sldMkLst>
        <pc:spChg chg="mod">
          <ac:chgData name="和敏 吉武" userId="e4825ba96748af9c" providerId="LiveId" clId="{9A5A7FA2-AABF-4DE2-B162-0296594B991F}" dt="2018-11-01T05:23:45.521" v="1698"/>
          <ac:spMkLst>
            <pc:docMk/>
            <pc:sldMk cId="2459188646" sldId="291"/>
            <ac:spMk id="2" creationId="{00000000-0000-0000-0000-000000000000}"/>
          </ac:spMkLst>
        </pc:spChg>
      </pc:sldChg>
      <pc:sldChg chg="del">
        <pc:chgData name="和敏 吉武" userId="e4825ba96748af9c" providerId="LiveId" clId="{9A5A7FA2-AABF-4DE2-B162-0296594B991F}" dt="2018-11-01T05:23:56.842" v="1703" actId="2696"/>
        <pc:sldMkLst>
          <pc:docMk/>
          <pc:sldMk cId="3994075209" sldId="294"/>
        </pc:sldMkLst>
      </pc:sldChg>
      <pc:sldChg chg="del">
        <pc:chgData name="和敏 吉武" userId="e4825ba96748af9c" providerId="LiveId" clId="{9A5A7FA2-AABF-4DE2-B162-0296594B991F}" dt="2018-11-01T05:23:56.835" v="1702" actId="2696"/>
        <pc:sldMkLst>
          <pc:docMk/>
          <pc:sldMk cId="185305491" sldId="295"/>
        </pc:sldMkLst>
      </pc:sldChg>
      <pc:sldChg chg="modSp del">
        <pc:chgData name="和敏 吉武" userId="e4825ba96748af9c" providerId="LiveId" clId="{9A5A7FA2-AABF-4DE2-B162-0296594B991F}" dt="2018-11-01T05:23:56.798" v="1699" actId="2696"/>
        <pc:sldMkLst>
          <pc:docMk/>
          <pc:sldMk cId="4170612722" sldId="296"/>
        </pc:sldMkLst>
        <pc:graphicFrameChg chg="mod modGraphic">
          <ac:chgData name="和敏 吉武" userId="e4825ba96748af9c" providerId="LiveId" clId="{9A5A7FA2-AABF-4DE2-B162-0296594B991F}" dt="2018-10-31T23:35:16.248" v="286" actId="313"/>
          <ac:graphicFrameMkLst>
            <pc:docMk/>
            <pc:sldMk cId="4170612722" sldId="296"/>
            <ac:graphicFrameMk id="12" creationId="{00000000-0000-0000-0000-000000000000}"/>
          </ac:graphicFrameMkLst>
        </pc:graphicFrameChg>
      </pc:sldChg>
      <pc:sldChg chg="addSp delSp modSp add del">
        <pc:chgData name="和敏 吉武" userId="e4825ba96748af9c" providerId="LiveId" clId="{9A5A7FA2-AABF-4DE2-B162-0296594B991F}" dt="2018-11-01T05:23:56.812" v="1700" actId="2696"/>
        <pc:sldMkLst>
          <pc:docMk/>
          <pc:sldMk cId="1909692924" sldId="297"/>
        </pc:sldMkLst>
        <pc:spChg chg="add del">
          <ac:chgData name="和敏 吉武" userId="e4825ba96748af9c" providerId="LiveId" clId="{9A5A7FA2-AABF-4DE2-B162-0296594B991F}" dt="2018-10-31T23:36:24.240" v="289"/>
          <ac:spMkLst>
            <pc:docMk/>
            <pc:sldMk cId="1909692924" sldId="297"/>
            <ac:spMk id="2" creationId="{9A8AE21A-D09A-4A60-AEC4-C56E7EC983F8}"/>
          </ac:spMkLst>
        </pc:spChg>
        <pc:spChg chg="add mod">
          <ac:chgData name="和敏 吉武" userId="e4825ba96748af9c" providerId="LiveId" clId="{9A5A7FA2-AABF-4DE2-B162-0296594B991F}" dt="2018-10-31T23:45:36.224" v="1210" actId="313"/>
          <ac:spMkLst>
            <pc:docMk/>
            <pc:sldMk cId="1909692924" sldId="297"/>
            <ac:spMk id="3" creationId="{C42FC0CB-4B7D-497D-B6CF-E191F8B8C0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35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3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54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6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2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95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11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9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7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0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59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8153-9935-40CC-A99F-6E36BAA8E76E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6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ikou.fs.a.u-tokyo.ac.jp/yosh_data/2018train/example.vcf.gz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AWK</a:t>
            </a:r>
            <a:r>
              <a:rPr kumimoji="1" lang="ja-JP" altLang="en-US" dirty="0"/>
              <a:t>入門　</a:t>
            </a:r>
            <a:r>
              <a:rPr lang="en-US" altLang="ja-JP" dirty="0"/>
              <a:t>5</a:t>
            </a:r>
            <a:r>
              <a:rPr kumimoji="1" lang="ja-JP" altLang="en-US" dirty="0"/>
              <a:t>日目</a:t>
            </a:r>
          </a:p>
        </p:txBody>
      </p:sp>
    </p:spTree>
    <p:extLst>
      <p:ext uri="{BB962C8B-B14F-4D97-AF65-F5344CB8AC3E}">
        <p14:creationId xmlns:p14="http://schemas.microsoft.com/office/powerpoint/2010/main" val="136756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64489"/>
            <a:ext cx="868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よく使う正規表現に例ついて</a:t>
            </a:r>
            <a:endParaRPr lang="en-US" altLang="ja-JP" sz="2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/>
        </p:nvGraphicFramePr>
        <p:xfrm>
          <a:off x="789062" y="781703"/>
          <a:ext cx="6096000" cy="2956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85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0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800" dirty="0"/>
                        <a:t>ワイルドカード、任意の一文字を表す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a+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文字以上の</a:t>
                      </a:r>
                      <a:r>
                        <a:rPr kumimoji="1" lang="en-US" altLang="ja-JP" dirty="0"/>
                        <a:t>a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</a:t>
                      </a:r>
                      <a:r>
                        <a:rPr kumimoji="1" lang="ja-JP" altLang="en-US" dirty="0"/>
                        <a:t>文字以上の</a:t>
                      </a:r>
                      <a:r>
                        <a:rPr kumimoji="1" lang="en-US" altLang="ja-JP" dirty="0"/>
                        <a:t>a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^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行の先頭を表す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$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行の末端を表す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[</a:t>
                      </a:r>
                      <a:r>
                        <a:rPr kumimoji="1" lang="en-US" altLang="ja-JP" dirty="0" err="1"/>
                        <a:t>abc</a:t>
                      </a:r>
                      <a:r>
                        <a:rPr kumimoji="1" lang="en-US" altLang="ja-JP" dirty="0"/>
                        <a:t>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もしくは</a:t>
                      </a:r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もしくは</a:t>
                      </a:r>
                      <a:r>
                        <a:rPr kumimoji="1" lang="en-US" altLang="ja-JP" dirty="0"/>
                        <a:t>c</a:t>
                      </a:r>
                      <a:r>
                        <a:rPr kumimoji="1" lang="ja-JP" altLang="en-US" dirty="0"/>
                        <a:t>のいずれかの文字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[^</a:t>
                      </a:r>
                      <a:r>
                        <a:rPr kumimoji="1" lang="en-US" altLang="ja-JP" dirty="0" err="1"/>
                        <a:t>abc</a:t>
                      </a:r>
                      <a:r>
                        <a:rPr kumimoji="1" lang="en-US" altLang="ja-JP" dirty="0"/>
                        <a:t>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でも</a:t>
                      </a:r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でも</a:t>
                      </a:r>
                      <a:r>
                        <a:rPr kumimoji="1" lang="en-US" altLang="ja-JP" dirty="0"/>
                        <a:t>c</a:t>
                      </a:r>
                      <a:r>
                        <a:rPr kumimoji="1" lang="ja-JP" altLang="en-US" dirty="0"/>
                        <a:t>でもない文字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</a:t>
                      </a:r>
                      <a:r>
                        <a:rPr kumimoji="1" lang="en-US" altLang="ja-JP" dirty="0" err="1"/>
                        <a:t>abc|def</a:t>
                      </a:r>
                      <a:r>
                        <a:rPr kumimoji="1" lang="en-US" altLang="ja-JP" dirty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abc</a:t>
                      </a:r>
                      <a:r>
                        <a:rPr kumimoji="1" lang="ja-JP" altLang="en-US" dirty="0"/>
                        <a:t>もしくは</a:t>
                      </a:r>
                      <a:r>
                        <a:rPr kumimoji="1" lang="en-US" altLang="ja-JP" dirty="0" err="1"/>
                        <a:t>def</a:t>
                      </a:r>
                      <a:r>
                        <a:rPr kumimoji="1" lang="ja-JP" altLang="en-US" dirty="0"/>
                        <a:t>という文字列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025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038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正規表現を用いた文字列の置換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ja-JP" altLang="en-US" sz="2000" dirty="0" err="1"/>
              <a:t>には</a:t>
            </a:r>
            <a:r>
              <a:rPr lang="ja-JP" altLang="en-US" sz="2000" dirty="0"/>
              <a:t>次の組み込み関数があります。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sub</a:t>
            </a:r>
            <a:r>
              <a:rPr lang="ja-JP" altLang="en-US" sz="2000" dirty="0"/>
              <a:t>　　　→　最初に一致する文字を一回だけ置換</a:t>
            </a:r>
            <a:endParaRPr lang="en-US" altLang="ja-JP" sz="2000" dirty="0"/>
          </a:p>
          <a:p>
            <a:r>
              <a:rPr lang="en-US" altLang="ja-JP" sz="2000" dirty="0" err="1"/>
              <a:t>gsub</a:t>
            </a:r>
            <a:r>
              <a:rPr lang="en-US" altLang="ja-JP" sz="2000" dirty="0"/>
              <a:t> </a:t>
            </a:r>
            <a:r>
              <a:rPr lang="ja-JP" altLang="en-US" sz="2000" dirty="0"/>
              <a:t>　　→　すべての一致する文字を置換</a:t>
            </a:r>
            <a:endParaRPr lang="en-US" altLang="ja-JP" sz="2000" dirty="0"/>
          </a:p>
          <a:p>
            <a:r>
              <a:rPr lang="en-US" altLang="ja-JP" sz="2000" dirty="0" err="1"/>
              <a:t>gensub</a:t>
            </a:r>
            <a:r>
              <a:rPr lang="ja-JP" altLang="en-US" sz="2000" dirty="0"/>
              <a:t>　→　より高度な置換ができ、後方参照（一致した文字列を置換後の文字として利用可能）などが利用可能</a:t>
            </a:r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例：</a:t>
            </a:r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'BEGIN{a="Hello World"; sub("</a:t>
            </a:r>
            <a:r>
              <a:rPr lang="en-US" altLang="ja-JP" sz="2000" dirty="0" err="1"/>
              <a:t>o","O</a:t>
            </a:r>
            <a:r>
              <a:rPr lang="en-US" altLang="ja-JP" sz="2000" dirty="0"/>
              <a:t>", a); print a}'</a:t>
            </a:r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'BEGIN{a="Hello World"; </a:t>
            </a:r>
            <a:r>
              <a:rPr lang="en-US" altLang="ja-JP" sz="2000" dirty="0" err="1"/>
              <a:t>gsub</a:t>
            </a:r>
            <a:r>
              <a:rPr lang="en-US" altLang="ja-JP" sz="2000" dirty="0"/>
              <a:t>("</a:t>
            </a:r>
            <a:r>
              <a:rPr lang="en-US" altLang="ja-JP" sz="2000" dirty="0" err="1"/>
              <a:t>o","O</a:t>
            </a:r>
            <a:r>
              <a:rPr lang="en-US" altLang="ja-JP" sz="2000" dirty="0"/>
              <a:t>", a); print a}'</a:t>
            </a:r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'BEGIN{a="Hello World"; </a:t>
            </a:r>
            <a:r>
              <a:rPr lang="en-US" altLang="ja-JP" sz="2000" dirty="0" err="1"/>
              <a:t>gsub</a:t>
            </a:r>
            <a:r>
              <a:rPr lang="en-US" altLang="ja-JP" sz="2000" dirty="0"/>
              <a:t>("</a:t>
            </a:r>
            <a:r>
              <a:rPr lang="en-US" altLang="ja-JP" sz="2000" dirty="0" err="1"/>
              <a:t>World","Yoshitake</a:t>
            </a:r>
            <a:r>
              <a:rPr lang="en-US" altLang="ja-JP" sz="2000" dirty="0"/>
              <a:t>", a); print a}'</a:t>
            </a:r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'BEGIN{a="</a:t>
            </a:r>
            <a:r>
              <a:rPr lang="en-US" altLang="ja-JP" sz="2000" dirty="0" err="1"/>
              <a:t>Hello_World</a:t>
            </a:r>
            <a:r>
              <a:rPr lang="en-US" altLang="ja-JP" sz="2000" dirty="0"/>
              <a:t>"; </a:t>
            </a:r>
            <a:r>
              <a:rPr lang="en-US" altLang="ja-JP" sz="2000" dirty="0" err="1"/>
              <a:t>gsub</a:t>
            </a:r>
            <a:r>
              <a:rPr lang="en-US" altLang="ja-JP" sz="2000" dirty="0"/>
              <a:t>("_.+","", a); print a}'</a:t>
            </a:r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46715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D7AF04-84D3-3523-38FB-0ECF2BF0C252}"/>
              </a:ext>
            </a:extLst>
          </p:cNvPr>
          <p:cNvSpPr txBox="1"/>
          <p:nvPr/>
        </p:nvSpPr>
        <p:spPr>
          <a:xfrm>
            <a:off x="0" y="574765"/>
            <a:ext cx="91440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&gt;GAXI01000526.151.1950 Eukaryota;Opisthokonta;Holozoa;Metazoa (Animalia);Eumetazoa;Bilateria;Arthropoda;Hexapoda;Ellipura;Collembola;Tetrodontophora bielanensis</a:t>
            </a:r>
          </a:p>
          <a:p>
            <a:r>
              <a:rPr lang="ja-JP" altLang="en-US" sz="1000" dirty="0"/>
              <a:t>CCUGGUUGAUCCUGCCAGUAGUCAUAUGCUUGUCUCAAAGAUUAAGCCAUGCAUGUCUAAGUUCAAGCAAAAAUAAAGUG</a:t>
            </a:r>
          </a:p>
          <a:p>
            <a:r>
              <a:rPr lang="ja-JP" altLang="en-US" sz="1000" dirty="0"/>
              <a:t>AAACCGCGAAUGGCUCAUUAUAUCAGUUAUGGUUCCUUAGAUCGUACUUACUACUUGGAUAACUGUGGUAAUUCUAGAGC</a:t>
            </a:r>
          </a:p>
          <a:p>
            <a:r>
              <a:rPr lang="ja-JP" altLang="en-US" sz="1000" dirty="0"/>
              <a:t>UAAUACAUGCGCUGGGCUCCAACCCUCGUGGAAGGAGCGCUUUUAUUAGAUCAAAGCCAAUCGGAUCUUCGGAUUCGUUA</a:t>
            </a:r>
          </a:p>
          <a:p>
            <a:r>
              <a:rPr lang="ja-JP" altLang="en-US" sz="1000" dirty="0"/>
              <a:t>UUUUGGUGACUCUGAAUAACUUUGCUGAUUGCACGGUCUAGCACCGGCAACGAAUCUUUCAAGUGUCUGCCUUAUCAACU</a:t>
            </a:r>
          </a:p>
          <a:p>
            <a:r>
              <a:rPr lang="ja-JP" altLang="en-US" sz="1000" dirty="0"/>
              <a:t>GUCGAUGGUAGGUUAUGCGCCUACCAUGGUUGUAACGGGUAACGGGGAAUCAGGGUUCGAUUCCGGAGAGGGAGCAUUAA</a:t>
            </a:r>
          </a:p>
          <a:p>
            <a:r>
              <a:rPr lang="ja-JP" altLang="en-US" sz="1000" dirty="0"/>
              <a:t>AAACGGCUACCACAUCCAAGGAAGGCAGCAGGCGCGCAAAUUACCCACUCCCAGUUCGGGGAGGUAGUGACGAAAAAUAA</a:t>
            </a:r>
          </a:p>
          <a:p>
            <a:r>
              <a:rPr lang="ja-JP" altLang="en-US" sz="1000" dirty="0"/>
              <a:t>CGAUACGGAACUCAUACGAGGCUCCGUAAUCGGAAUGAGUACACUUUAAAUCCUUUAACGAGGAUCUAUUGGAGGGCAAG</a:t>
            </a:r>
          </a:p>
          <a:p>
            <a:r>
              <a:rPr lang="ja-JP" altLang="en-US" sz="1000" dirty="0"/>
              <a:t>UCUGGUGCCAGCAGCCGCGGUAAUUCCAGCUCCAAUAGCGUAUAUUAAAGUUGCUGUGGUUAAAAAGCUCGUAGUUGGAU</a:t>
            </a:r>
          </a:p>
          <a:p>
            <a:r>
              <a:rPr lang="ja-JP" altLang="en-US" sz="1000" dirty="0"/>
              <a:t>CUCGGUUUCGGAUGAGUGGUGCACUUUGCGGUGUUUACUAUUUGUCCGGACGAUUUUGUUGGUUCGUUCAUAGUUCUCUU</a:t>
            </a:r>
          </a:p>
          <a:p>
            <a:r>
              <a:rPr lang="ja-JP" altLang="en-US" sz="1000" dirty="0"/>
              <a:t>AACCGAGUGCUAUGAGUGGCCAGCACGUUUACUUUGAAAAAAUUGGAGUGCUCAACGCAGGCGCUACAGCCUGAACAUUA</a:t>
            </a:r>
          </a:p>
          <a:p>
            <a:r>
              <a:rPr lang="ja-JP" altLang="en-US" sz="1000" dirty="0"/>
              <a:t>GUGCAUGGAAUAAUGGAAUAGGAUUUCGAUUCUAUUUCGUUGGCUUUCGGAGUCGAAAUAAUGAUUAAUAGGGACAGACG</a:t>
            </a:r>
          </a:p>
          <a:p>
            <a:r>
              <a:rPr lang="ja-JP" altLang="en-US" sz="1000" dirty="0"/>
              <a:t>GGGGCAUUCGUACUGCGACGUUAGAGGUGAAAUUCUUGGAUCGUCGCAAGACGAACUACUGCGAAAGCAUUUGCCAAGAA</a:t>
            </a:r>
          </a:p>
          <a:p>
            <a:r>
              <a:rPr lang="ja-JP" altLang="en-US" sz="1000" dirty="0"/>
              <a:t>UGUUUUCAUUAAUCAAGAACGAAAGUUAGAGGUUCGAAGGCGAUCAGAUACCGCCCUAGUUCUAACCAUAAACGAUGUCG</a:t>
            </a:r>
          </a:p>
          <a:p>
            <a:r>
              <a:rPr lang="ja-JP" altLang="en-US" sz="1000" dirty="0"/>
              <a:t>ACCAGCGAUCCGUAGUCGUUAAAUAGAUGACUCUACGGGCAGCUUCUGGGAAACCAAAGUUUUUGGAUUCCAGGGGGAGU</a:t>
            </a:r>
          </a:p>
          <a:p>
            <a:r>
              <a:rPr lang="ja-JP" altLang="en-US" sz="1000" dirty="0"/>
              <a:t>AUGGUUGCAAAGCUGAAACUUAAAAGAAUUGACGGAAGGGCACCACCAGGAGUGGAGCCUGCGGCUUAAUUUGACUCAAC</a:t>
            </a:r>
          </a:p>
          <a:p>
            <a:r>
              <a:rPr lang="ja-JP" altLang="en-US" sz="1000" dirty="0"/>
              <a:t>ACGGGAAAUCUCACCAGGCCCGGACACCGGAAGGAUUGACAGAUUGAGAGCUCUUUCUUGAUUCGGUGGGUGGUGGUGCA</a:t>
            </a:r>
          </a:p>
          <a:p>
            <a:r>
              <a:rPr lang="ja-JP" altLang="en-US" sz="1000" dirty="0"/>
              <a:t>UGGCCGUUCUUAGUUGGUGGAGCGAUUUGUCUGGUUAAUUCCGAUAACGAACGAGACUCUGGCCUACUAACUAGACGAUA</a:t>
            </a:r>
          </a:p>
          <a:p>
            <a:r>
              <a:rPr lang="ja-JP" altLang="en-US" sz="1000" dirty="0"/>
              <a:t>UAUCCUUUAUGGGUUUGUCGUAGCUUCUUAGAGGGACGGGCGGCGUUUAGCCGCACGAGAAUGAGCAAUAACAGGUCUGU</a:t>
            </a:r>
          </a:p>
          <a:p>
            <a:r>
              <a:rPr lang="ja-JP" altLang="en-US" sz="1000" dirty="0"/>
              <a:t>GAUGCCCUUAGAUGUUCUGGGCUGCACGCGCGCUACACUGAAGAAAUCAGCGUGUGCUCCCUAUCCGAAAGGAUUGGGAA</a:t>
            </a:r>
          </a:p>
          <a:p>
            <a:r>
              <a:rPr lang="ja-JP" altLang="en-US" sz="1000" dirty="0"/>
              <a:t>AUCCGUUGAAACUUCUUCGUGAUGGGGAUUGGAGAUUGCAAUUAUUCUCCAUGAACGAGGAAUUCCCAGUAGGCGCGAGU</a:t>
            </a:r>
          </a:p>
          <a:p>
            <a:r>
              <a:rPr lang="ja-JP" altLang="en-US" sz="1000" dirty="0"/>
              <a:t>CAUAAGCUUGCGCCGAUUACGUCCCUGCCCUUUGUACACACCGCCCGUCGCUACUACCGAUCGAGUGAUUUAGUGAGGAC</a:t>
            </a:r>
          </a:p>
          <a:p>
            <a:r>
              <a:rPr lang="ja-JP" altLang="en-US" sz="1000" dirty="0"/>
              <a:t>UUCGGACUGGUCUUCGAUGUGGCUUUCGGGUCGUGUCGUUGUGCUGGAAAGAUGCCCAAACUUGAUUACUUAGAGGAAGU</a:t>
            </a:r>
          </a:p>
          <a:p>
            <a:r>
              <a:rPr lang="ja-JP" altLang="en-US" sz="1000" dirty="0"/>
              <a:t>AAAAGUCGUAACAAGGUUUCCGUAGGUGAACCUGCGGAAG</a:t>
            </a:r>
          </a:p>
          <a:p>
            <a:r>
              <a:rPr lang="ja-JP" altLang="en-US" sz="1000" dirty="0"/>
              <a:t>&gt;GAXI01005455.1.1233 Bacteria;Bacteroidetes;Flavobacteriia;Flavobacteriales;Flavobacteriaceae;Chryseobacterium;Tetrodontophora bielanensis</a:t>
            </a:r>
          </a:p>
          <a:p>
            <a:r>
              <a:rPr lang="ja-JP" altLang="en-US" sz="1000" dirty="0"/>
              <a:t>CUUUCGAAAGGAAGAUUAAUACCCCAUAACAUAUUGAGUGGCAUCACUUGAUAUUGAAAACUCCGGUGGAUAGAGAUGGG</a:t>
            </a:r>
          </a:p>
          <a:p>
            <a:r>
              <a:rPr lang="ja-JP" altLang="en-US" sz="1000" dirty="0"/>
              <a:t>CACGCGCAAGAUUAGAUAGUUGGUGAGGUAACGGCUCACCAAGUCAGUGAUCUUUAGGGGGCCUGAGAGGGUGAUCCCCC</a:t>
            </a:r>
          </a:p>
          <a:p>
            <a:r>
              <a:rPr lang="ja-JP" altLang="en-US" sz="1000" dirty="0"/>
              <a:t>ACUCUGGUACUGAGACACGGACCAGACUCCUACGGGAGGCAGCAGUGAGGAAUAUUGGACAAUGGGUGAGAGCCUGAUCC</a:t>
            </a:r>
          </a:p>
          <a:p>
            <a:r>
              <a:rPr lang="ja-JP" altLang="en-US" sz="1000" dirty="0"/>
              <a:t>AGCCAUCCCGCGUGAAGGACGACGGCCCUAUGGGUUGUAAACUUCUUUUGUAUAGGGAUAAACCUUUCCACGUGUGGAAA</a:t>
            </a:r>
          </a:p>
          <a:p>
            <a:r>
              <a:rPr lang="ja-JP" altLang="en-US" sz="1000" dirty="0"/>
              <a:t>GCUGAAGGUACUAUACGAAUAAGCACCGGCUAACUCCGUGCCAGCAGCCGCGGUAAUACGGAGGGUGCAAGCGUUAUCCG</a:t>
            </a:r>
          </a:p>
          <a:p>
            <a:r>
              <a:rPr lang="ja-JP" altLang="en-US" sz="1000" dirty="0"/>
              <a:t>GAUUUAUUGGGUUUAAAGGGUCCGUAGGCGGACUCGUAAGUCAGUGGUGAAAUCUCAUAGCUUAACUAUGAAACUGCCAU</a:t>
            </a:r>
          </a:p>
          <a:p>
            <a:r>
              <a:rPr lang="ja-JP" altLang="en-US" sz="1000" dirty="0"/>
              <a:t>UGAUACUGCGGGUCUUGAGUAAAGUAGAAGUGGCUGGAAUAAGUAGUGUAGCGGUGAAAUGCAUAGAUAUUACUUAGAAC</a:t>
            </a:r>
          </a:p>
          <a:p>
            <a:r>
              <a:rPr lang="ja-JP" altLang="en-US" sz="1000" dirty="0"/>
              <a:t>ACCAAUUGCGAAGGCAGGUUACCAUGUCUUAACUGACGCUGAUGGACGAAAGCGUGGGGAGCGAACAGGAUUAGAUACCC</a:t>
            </a:r>
          </a:p>
          <a:p>
            <a:r>
              <a:rPr lang="ja-JP" altLang="en-US" sz="1000" dirty="0"/>
              <a:t>UGGUAGUCCACGCCGUAAACGAUGCUAACUCGUUUUUGGGUUUUCGGAUUCAGAGACUAAGCGAAAGUGAUAAGUUAGCC</a:t>
            </a:r>
          </a:p>
          <a:p>
            <a:r>
              <a:rPr lang="ja-JP" altLang="en-US" sz="1000" dirty="0"/>
              <a:t>ACCUGGGGAGUACGUUCGCAAGAAUGAAACUCAAAGGAAUUGACGGGGGCCCGCACAAGCGGUGGAUUAUGUGGUUUAAU</a:t>
            </a:r>
          </a:p>
          <a:p>
            <a:r>
              <a:rPr lang="ja-JP" altLang="en-US" sz="1000" dirty="0"/>
              <a:t>UCGAUGAUACGCGAGGAACCUUACCAAGGCUUAAAUGGGAAUUGACAGGUUUAGAAAUAGACUUUUCUUCGGACAAUUUU</a:t>
            </a:r>
          </a:p>
          <a:p>
            <a:r>
              <a:rPr lang="ja-JP" altLang="en-US" sz="1000" dirty="0"/>
              <a:t>CAAGGUGCUGCAUGGUUGUCGUCAGCUCGUGCCGUGAGGUGUUAGGUUAAGUCCUGCAACGAGCGCAACCCCUGUCACUA</a:t>
            </a:r>
          </a:p>
          <a:p>
            <a:r>
              <a:rPr lang="ja-JP" altLang="en-US" sz="1000" dirty="0"/>
              <a:t>GUUGCUAGCAUUAAGUUGAGGACUCUAGUGAGACUGCCUACGCAAGUAGAGAGGAAGGUGGGGAUGACGUCAAAUCAUCA</a:t>
            </a:r>
          </a:p>
          <a:p>
            <a:r>
              <a:rPr lang="ja-JP" altLang="en-US" sz="1000" dirty="0"/>
              <a:t>CGGCCCUUACGCCUUGGGCCACACACGUAAUACAAUGGCCGGUACAGAGGGCAGCUACACAGCGAUGUGAUGCAAAUCUC</a:t>
            </a:r>
          </a:p>
          <a:p>
            <a:r>
              <a:rPr lang="ja-JP" altLang="en-US" sz="1000" dirty="0"/>
              <a:t>GAAAGCCGGUCUCAGUUCGGAUUGGAGUCUGCAACUCGACUCUAUGAAGCUGGAAUCGCUAGUAAUCGCGCAUCAGCCAU</a:t>
            </a:r>
          </a:p>
          <a:p>
            <a:r>
              <a:rPr lang="ja-JP" altLang="en-US" sz="1000" dirty="0"/>
              <a:t>GGCGCGGUGAAUACGUUCCCGGGCCUUGUACAC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9D97D9-C677-1B4E-18C3-5D8967A8462C}"/>
              </a:ext>
            </a:extLst>
          </p:cNvPr>
          <p:cNvSpPr txBox="1"/>
          <p:nvPr/>
        </p:nvSpPr>
        <p:spPr>
          <a:xfrm>
            <a:off x="91440" y="0"/>
            <a:ext cx="90525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dirty="0"/>
              <a:t>練習問題</a:t>
            </a:r>
            <a:r>
              <a:rPr lang="en-US" altLang="ja-JP" sz="1800" dirty="0"/>
              <a:t>1</a:t>
            </a:r>
            <a:r>
              <a:rPr lang="ja-JP" altLang="en-US" sz="1800" dirty="0"/>
              <a:t>　下記の</a:t>
            </a:r>
            <a:r>
              <a:rPr lang="en-US" altLang="ja-JP" sz="1800" dirty="0"/>
              <a:t>16S rRNA</a:t>
            </a:r>
            <a:r>
              <a:rPr lang="ja-JP" altLang="en-US" sz="1800" dirty="0"/>
              <a:t>の</a:t>
            </a:r>
            <a:r>
              <a:rPr lang="en-US" altLang="ja-JP" sz="1800" dirty="0"/>
              <a:t>FASTA</a:t>
            </a:r>
            <a:r>
              <a:rPr lang="ja-JP" altLang="en-US" sz="1800" dirty="0"/>
              <a:t>ファイルを適当な名前で保存し、配列の中で出てくる</a:t>
            </a:r>
            <a:r>
              <a:rPr lang="en-US" altLang="ja-JP" sz="1800" dirty="0"/>
              <a:t>U</a:t>
            </a:r>
            <a:r>
              <a:rPr lang="ja-JP" altLang="en-US" sz="1800" dirty="0"/>
              <a:t>を</a:t>
            </a:r>
            <a:r>
              <a:rPr lang="en-US" altLang="ja-JP" sz="1800" dirty="0"/>
              <a:t>T</a:t>
            </a:r>
            <a:r>
              <a:rPr lang="ja-JP" altLang="en-US" sz="1800" dirty="0"/>
              <a:t>に変換してください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995332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-5417"/>
            <a:ext cx="868208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文字列の分割 </a:t>
            </a:r>
            <a:r>
              <a:rPr lang="en-US" altLang="ja-JP" sz="2000" dirty="0"/>
              <a:t>split</a:t>
            </a:r>
          </a:p>
          <a:p>
            <a:endParaRPr lang="en-US" altLang="ja-JP" sz="2000" dirty="0"/>
          </a:p>
          <a:p>
            <a:r>
              <a:rPr lang="en-US" altLang="ja-JP" sz="2000" dirty="0"/>
              <a:t>n=split("</a:t>
            </a:r>
            <a:r>
              <a:rPr lang="ja-JP" altLang="en-US" sz="2000" dirty="0"/>
              <a:t>分割したい文字列</a:t>
            </a:r>
            <a:r>
              <a:rPr lang="en-US" altLang="ja-JP" sz="2000" dirty="0"/>
              <a:t>",array, "</a:t>
            </a:r>
            <a:r>
              <a:rPr lang="ja-JP" altLang="en-US" sz="2000" dirty="0"/>
              <a:t>区切り文字</a:t>
            </a:r>
            <a:r>
              <a:rPr lang="en-US" altLang="ja-JP" sz="2000" dirty="0"/>
              <a:t>")</a:t>
            </a:r>
          </a:p>
          <a:p>
            <a:r>
              <a:rPr lang="ja-JP" altLang="en-US" sz="2000" dirty="0"/>
              <a:t>分割したい文字列を区切り文字で配列</a:t>
            </a:r>
            <a:r>
              <a:rPr lang="en-US" altLang="ja-JP" sz="2000" dirty="0"/>
              <a:t>(array)</a:t>
            </a:r>
            <a:r>
              <a:rPr lang="ja-JP" altLang="en-US" sz="2000" dirty="0"/>
              <a:t>に分割する関数。分割数は変数</a:t>
            </a:r>
            <a:r>
              <a:rPr lang="en-US" altLang="ja-JP" sz="2000" dirty="0"/>
              <a:t>n</a:t>
            </a:r>
            <a:r>
              <a:rPr lang="ja-JP" altLang="en-US" sz="2000" dirty="0"/>
              <a:t>に入る。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</a:t>
            </a:r>
          </a:p>
          <a:p>
            <a:r>
              <a:rPr lang="en-US" altLang="ja-JP" sz="2000" dirty="0"/>
              <a:t>BEGIN{</a:t>
            </a:r>
          </a:p>
          <a:p>
            <a:r>
              <a:rPr lang="en-US" altLang="ja-JP" sz="2000" dirty="0"/>
              <a:t>  n=split("sample1,sample2,sample2,sample4",arr,",");</a:t>
            </a:r>
          </a:p>
          <a:p>
            <a:r>
              <a:rPr lang="en-US" altLang="ja-JP" sz="2000" dirty="0"/>
              <a:t>  print </a:t>
            </a:r>
            <a:r>
              <a:rPr lang="en-US" altLang="ja-JP" sz="2000" dirty="0" err="1"/>
              <a:t>n,arr</a:t>
            </a:r>
            <a:r>
              <a:rPr lang="en-US" altLang="ja-JP" sz="2000" dirty="0"/>
              <a:t>[1]</a:t>
            </a:r>
          </a:p>
          <a:p>
            <a:r>
              <a:rPr lang="en-US" altLang="ja-JP" sz="2000" dirty="0"/>
              <a:t>}</a:t>
            </a:r>
          </a:p>
          <a:p>
            <a:r>
              <a:rPr lang="en-US" altLang="ja-JP" sz="2000" dirty="0"/>
              <a:t>'</a:t>
            </a:r>
          </a:p>
          <a:p>
            <a:r>
              <a:rPr lang="en-US" altLang="ja-JP" sz="2000" dirty="0"/>
              <a:t>4 sample1 </a:t>
            </a:r>
            <a:r>
              <a:rPr lang="ja-JP" altLang="en-US" sz="2000" dirty="0"/>
              <a:t>と表示されるはず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区切り文字が空文字であれば一文字ずつ分けられ、</a:t>
            </a:r>
            <a:endParaRPr lang="en-US" altLang="ja-JP" sz="2000" dirty="0"/>
          </a:p>
          <a:p>
            <a:r>
              <a:rPr lang="ja-JP" altLang="en-US" sz="2000" dirty="0"/>
              <a:t>区切り文字が一文字の場合、フィールドはその文字で区切られ、</a:t>
            </a:r>
            <a:endParaRPr lang="en-US" altLang="ja-JP" sz="2000" dirty="0"/>
          </a:p>
          <a:p>
            <a:r>
              <a:rPr lang="ja-JP" altLang="en-US" sz="2000" dirty="0"/>
              <a:t>区切り文字が二文字以上の場合、区切り文字の表現は正規表現と解釈されてフィールドが区切られる。</a:t>
            </a:r>
            <a:endParaRPr lang="en-US" altLang="ja-JP" sz="2000" dirty="0"/>
          </a:p>
          <a:p>
            <a:r>
              <a:rPr lang="ja-JP" altLang="en-US" sz="2000" dirty="0">
                <a:solidFill>
                  <a:srgbClr val="FF0000"/>
                </a:solidFill>
              </a:rPr>
              <a:t>注意：</a:t>
            </a:r>
            <a:r>
              <a:rPr lang="en-US" altLang="ja-JP" sz="2000" dirty="0">
                <a:solidFill>
                  <a:srgbClr val="FF0000"/>
                </a:solidFill>
              </a:rPr>
              <a:t>split</a:t>
            </a:r>
            <a:r>
              <a:rPr lang="ja-JP" altLang="en-US" sz="2000" dirty="0">
                <a:solidFill>
                  <a:srgbClr val="FF0000"/>
                </a:solidFill>
              </a:rPr>
              <a:t>の区切り文字が</a:t>
            </a:r>
            <a:r>
              <a:rPr lang="en-US" altLang="ja-JP" sz="2000" dirty="0">
                <a:solidFill>
                  <a:srgbClr val="FF0000"/>
                </a:solidFill>
              </a:rPr>
              <a:t>1</a:t>
            </a:r>
            <a:r>
              <a:rPr lang="ja-JP" altLang="en-US" sz="2000" dirty="0">
                <a:solidFill>
                  <a:srgbClr val="FF0000"/>
                </a:solidFill>
              </a:rPr>
              <a:t>文字のスペース「 」だけの場合、勝手に連続するスペースかタブ文字である「</a:t>
            </a:r>
            <a:r>
              <a:rPr lang="en-US" altLang="ja-JP" sz="2000" dirty="0">
                <a:solidFill>
                  <a:srgbClr val="FF0000"/>
                </a:solidFill>
              </a:rPr>
              <a:t>[ \t]+</a:t>
            </a:r>
            <a:r>
              <a:rPr lang="ja-JP" altLang="en-US" sz="2000" dirty="0">
                <a:solidFill>
                  <a:srgbClr val="FF0000"/>
                </a:solidFill>
              </a:rPr>
              <a:t>」相当に置き換えられてしまうらしい。</a:t>
            </a:r>
            <a:r>
              <a:rPr lang="en-US" altLang="ja-JP" sz="2000" dirty="0">
                <a:solidFill>
                  <a:srgbClr val="FF0000"/>
                </a:solidFill>
              </a:rPr>
              <a:t>Awk</a:t>
            </a:r>
            <a:r>
              <a:rPr lang="ja-JP" altLang="en-US" sz="2000" dirty="0">
                <a:solidFill>
                  <a:srgbClr val="FF0000"/>
                </a:solidFill>
              </a:rPr>
              <a:t>の仕様みたい。厳密にスペース</a:t>
            </a:r>
            <a:r>
              <a:rPr lang="en-US" altLang="ja-JP" sz="2000" dirty="0">
                <a:solidFill>
                  <a:srgbClr val="FF0000"/>
                </a:solidFill>
              </a:rPr>
              <a:t>1</a:t>
            </a:r>
            <a:r>
              <a:rPr lang="ja-JP" altLang="en-US" sz="2000" dirty="0">
                <a:solidFill>
                  <a:srgbClr val="FF0000"/>
                </a:solidFill>
              </a:rPr>
              <a:t>文字で区切りたい場合は「</a:t>
            </a:r>
            <a:r>
              <a:rPr lang="en-US" altLang="ja-JP" sz="2000" dirty="0">
                <a:solidFill>
                  <a:srgbClr val="FF0000"/>
                </a:solidFill>
              </a:rPr>
              <a:t>[ ]</a:t>
            </a:r>
            <a:r>
              <a:rPr lang="ja-JP" altLang="en-US" sz="2000" dirty="0">
                <a:solidFill>
                  <a:srgbClr val="FF0000"/>
                </a:solidFill>
              </a:rPr>
              <a:t>」とすべし。</a:t>
            </a:r>
            <a:endParaRPr lang="en-US" altLang="ja-JP" sz="2000" dirty="0">
              <a:solidFill>
                <a:srgbClr val="FF0000"/>
              </a:solidFill>
            </a:endParaRPr>
          </a:p>
          <a:p>
            <a:r>
              <a:rPr lang="en-US" altLang="ja-JP" sz="2000" dirty="0"/>
              <a:t>https://tokumei-jijitsu.com/awk-delimiter-fukusuu/</a:t>
            </a:r>
          </a:p>
        </p:txBody>
      </p:sp>
    </p:spTree>
    <p:extLst>
      <p:ext uri="{BB962C8B-B14F-4D97-AF65-F5344CB8AC3E}">
        <p14:creationId xmlns:p14="http://schemas.microsoft.com/office/powerpoint/2010/main" val="311533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6797" y="3819"/>
            <a:ext cx="86820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err="1"/>
              <a:t>awk</a:t>
            </a:r>
            <a:r>
              <a:rPr lang="ja-JP" altLang="en-US" sz="2000" dirty="0"/>
              <a:t>と組み合わせて使うその他のコマンド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シェルのパイプ（</a:t>
            </a:r>
            <a:r>
              <a:rPr lang="en-US" altLang="ja-JP" sz="2000" dirty="0"/>
              <a:t>|</a:t>
            </a:r>
            <a:r>
              <a:rPr lang="ja-JP" altLang="en-US" sz="2000" dirty="0"/>
              <a:t>）機能を使って、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の出力をほかのコマンドに渡すことが可能。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wc</a:t>
            </a:r>
            <a:r>
              <a:rPr lang="en-US" altLang="ja-JP" sz="2000" dirty="0"/>
              <a:t> -l</a:t>
            </a:r>
          </a:p>
          <a:p>
            <a:r>
              <a:rPr lang="ja-JP" altLang="en-US" sz="2000" dirty="0"/>
              <a:t>　合計の行数を表示</a:t>
            </a:r>
            <a:endParaRPr lang="en-US" altLang="ja-JP" sz="2000" dirty="0"/>
          </a:p>
          <a:p>
            <a:r>
              <a:rPr lang="en-US" altLang="ja-JP" sz="2000" dirty="0"/>
              <a:t>head -n 20</a:t>
            </a:r>
          </a:p>
          <a:p>
            <a:r>
              <a:rPr lang="ja-JP" altLang="en-US" sz="2000" dirty="0"/>
              <a:t>　先頭の</a:t>
            </a:r>
            <a:r>
              <a:rPr lang="en-US" altLang="ja-JP" sz="2000" dirty="0"/>
              <a:t>20</a:t>
            </a:r>
            <a:r>
              <a:rPr lang="ja-JP" altLang="en-US" sz="2000" dirty="0"/>
              <a:t>行だけ表示</a:t>
            </a:r>
            <a:endParaRPr lang="en-US" altLang="ja-JP" sz="2000" dirty="0"/>
          </a:p>
          <a:p>
            <a:r>
              <a:rPr lang="en-US" altLang="ja-JP" sz="2000" dirty="0"/>
              <a:t>tail -n 20</a:t>
            </a:r>
          </a:p>
          <a:p>
            <a:r>
              <a:rPr lang="ja-JP" altLang="en-US" sz="2000" dirty="0"/>
              <a:t>　最後の</a:t>
            </a:r>
            <a:r>
              <a:rPr lang="en-US" altLang="ja-JP" sz="2000" dirty="0"/>
              <a:t>20</a:t>
            </a:r>
            <a:r>
              <a:rPr lang="ja-JP" altLang="en-US" sz="2000" dirty="0"/>
              <a:t>行だけ表示</a:t>
            </a:r>
            <a:endParaRPr lang="en-US" altLang="ja-JP" sz="2000" dirty="0"/>
          </a:p>
          <a:p>
            <a:r>
              <a:rPr lang="en-US" altLang="ja-JP" sz="2000" dirty="0"/>
              <a:t>more / less</a:t>
            </a:r>
          </a:p>
          <a:p>
            <a:r>
              <a:rPr lang="ja-JP" altLang="en-US" sz="2000" dirty="0"/>
              <a:t>　結果を少しずつ表示</a:t>
            </a:r>
            <a:endParaRPr lang="en-US" altLang="ja-JP" sz="2000" dirty="0"/>
          </a:p>
          <a:p>
            <a:r>
              <a:rPr lang="en-US" altLang="ja-JP" sz="2000" dirty="0"/>
              <a:t>cut -f 1,2,10-12</a:t>
            </a:r>
          </a:p>
          <a:p>
            <a:r>
              <a:rPr lang="ja-JP" altLang="en-US" sz="2000" dirty="0"/>
              <a:t>　</a:t>
            </a:r>
            <a:r>
              <a:rPr lang="en-US" altLang="ja-JP" sz="2000" dirty="0"/>
              <a:t>1</a:t>
            </a:r>
            <a:r>
              <a:rPr lang="ja-JP" altLang="en-US" sz="2000" dirty="0" err="1"/>
              <a:t>，</a:t>
            </a:r>
            <a:r>
              <a:rPr lang="en-US" altLang="ja-JP" sz="2000" dirty="0"/>
              <a:t>2</a:t>
            </a:r>
            <a:r>
              <a:rPr lang="ja-JP" altLang="en-US" sz="2000" dirty="0" err="1"/>
              <a:t>，</a:t>
            </a:r>
            <a:r>
              <a:rPr lang="en-US" altLang="ja-JP" sz="2000" dirty="0"/>
              <a:t>10</a:t>
            </a:r>
            <a:r>
              <a:rPr lang="ja-JP" altLang="en-US" sz="2000" dirty="0" err="1"/>
              <a:t>，</a:t>
            </a:r>
            <a:r>
              <a:rPr lang="en-US" altLang="ja-JP" sz="2000" dirty="0"/>
              <a:t>11</a:t>
            </a:r>
            <a:r>
              <a:rPr lang="ja-JP" altLang="en-US" sz="2000" dirty="0" err="1"/>
              <a:t>，</a:t>
            </a:r>
            <a:r>
              <a:rPr lang="en-US" altLang="ja-JP" sz="2000" dirty="0"/>
              <a:t>12</a:t>
            </a:r>
            <a:r>
              <a:rPr lang="ja-JP" altLang="en-US" sz="2000" dirty="0"/>
              <a:t>列目を抽出。（</a:t>
            </a:r>
            <a:r>
              <a:rPr lang="en-US" altLang="ja-JP" sz="2000" dirty="0"/>
              <a:t>cut</a:t>
            </a:r>
            <a:r>
              <a:rPr lang="ja-JP" altLang="en-US" sz="2000" dirty="0"/>
              <a:t>コマンドは区切り文字</a:t>
            </a:r>
            <a:r>
              <a:rPr lang="en-US" altLang="ja-JP" sz="2000" dirty="0"/>
              <a:t>(-d)</a:t>
            </a:r>
            <a:r>
              <a:rPr lang="ja-JP" altLang="en-US" sz="2000" dirty="0"/>
              <a:t>無指定の場合はタブ区切り）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例えば、</a:t>
            </a:r>
            <a:r>
              <a:rPr lang="en-US" altLang="ja-JP" sz="2000" dirty="0" err="1"/>
              <a:t>awk</a:t>
            </a:r>
            <a:r>
              <a:rPr lang="en-US" altLang="ja-JP" sz="2000" dirty="0"/>
              <a:t> '{if($12&lt;=1e-10){print $0}}' input.txt | </a:t>
            </a:r>
            <a:r>
              <a:rPr lang="en-US" altLang="ja-JP" sz="2000" dirty="0" err="1"/>
              <a:t>wc</a:t>
            </a:r>
            <a:r>
              <a:rPr lang="en-US" altLang="ja-JP" sz="2000" dirty="0"/>
              <a:t> -l</a:t>
            </a:r>
          </a:p>
          <a:p>
            <a:r>
              <a:rPr lang="ja-JP" altLang="en-US" sz="2000" dirty="0"/>
              <a:t>で、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によるフィルタ後の行数がすぐにわかります。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649552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06896"/>
            <a:ext cx="868208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その他良く使うその他のコマンドたち</a:t>
            </a:r>
            <a:endParaRPr lang="en-US" altLang="ja-JP" sz="2000" dirty="0"/>
          </a:p>
          <a:p>
            <a:endParaRPr lang="de-DE" altLang="ja-JP" sz="2000" dirty="0"/>
          </a:p>
          <a:p>
            <a:r>
              <a:rPr lang="de-DE" altLang="ja-JP" sz="2000" dirty="0"/>
              <a:t>sort -k1,1 -k2,2gr -t$'\t'</a:t>
            </a:r>
          </a:p>
          <a:p>
            <a:r>
              <a:rPr lang="ja-JP" altLang="en-US" sz="2000" dirty="0"/>
              <a:t>　タブ区切りで、</a:t>
            </a:r>
            <a:r>
              <a:rPr lang="en-US" altLang="ja-JP" sz="2000" dirty="0"/>
              <a:t>1</a:t>
            </a:r>
            <a:r>
              <a:rPr lang="ja-JP" altLang="en-US" sz="2000" dirty="0"/>
              <a:t>列目を文字列としてソートし、</a:t>
            </a:r>
            <a:r>
              <a:rPr lang="en-US" altLang="ja-JP" sz="2000" dirty="0"/>
              <a:t>1</a:t>
            </a:r>
            <a:r>
              <a:rPr lang="ja-JP" altLang="en-US" sz="2000" dirty="0"/>
              <a:t>列目が同じ場合は</a:t>
            </a:r>
            <a:r>
              <a:rPr lang="en-US" altLang="ja-JP" sz="2000" dirty="0"/>
              <a:t>2</a:t>
            </a:r>
            <a:r>
              <a:rPr lang="ja-JP" altLang="en-US" sz="2000" dirty="0"/>
              <a:t>列目を数字として逆順にソートする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uniq</a:t>
            </a:r>
            <a:endParaRPr lang="en-US" altLang="ja-JP" sz="2000" dirty="0"/>
          </a:p>
          <a:p>
            <a:r>
              <a:rPr lang="ja-JP" altLang="en-US" sz="2000" dirty="0"/>
              <a:t>　重複を除去する。ただし、ソート済みのデータでないと効果がないので、普通は</a:t>
            </a:r>
            <a:r>
              <a:rPr lang="en-US" altLang="ja-JP" sz="2000" dirty="0"/>
              <a:t>sort</a:t>
            </a:r>
            <a:r>
              <a:rPr lang="ja-JP" altLang="en-US" sz="2000" dirty="0"/>
              <a:t>コマンドと併せて</a:t>
            </a:r>
            <a:r>
              <a:rPr lang="en-US" altLang="ja-JP" sz="2000" dirty="0"/>
              <a:t>cat </a:t>
            </a:r>
            <a:r>
              <a:rPr lang="en-US" altLang="ja-JP" sz="2000" dirty="0" err="1"/>
              <a:t>data.txt|sort|uniq|wc</a:t>
            </a:r>
            <a:r>
              <a:rPr lang="en-US" altLang="ja-JP" sz="2000" dirty="0"/>
              <a:t> -l</a:t>
            </a:r>
            <a:r>
              <a:rPr lang="ja-JP" altLang="en-US" sz="2000"/>
              <a:t>などとして使うことが多い。</a:t>
            </a:r>
            <a:endParaRPr lang="en-US" altLang="ja-JP" sz="2000"/>
          </a:p>
          <a:p>
            <a:endParaRPr lang="en-US" altLang="ja-JP" sz="2000" dirty="0"/>
          </a:p>
          <a:p>
            <a:r>
              <a:rPr lang="en-US" altLang="ja-JP" sz="2000" dirty="0"/>
              <a:t>echo "AAAAATCGCCCCC" | grep 'AT.GC'</a:t>
            </a:r>
          </a:p>
          <a:p>
            <a:r>
              <a:rPr lang="ja-JP" altLang="en-US" sz="2000" dirty="0"/>
              <a:t>正規表現による検索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echo "AAAAATCGCCCCC" | grep -v 'AT.GC'</a:t>
            </a:r>
          </a:p>
          <a:p>
            <a:r>
              <a:rPr lang="ja-JP" altLang="en-US" sz="2000" dirty="0"/>
              <a:t>正規表現による除外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echo "AAAAATCGCCCCC" | </a:t>
            </a:r>
            <a:r>
              <a:rPr lang="en-US" altLang="ja-JP" sz="2000" dirty="0" err="1"/>
              <a:t>sed</a:t>
            </a:r>
            <a:r>
              <a:rPr lang="en-US" altLang="ja-JP" sz="2000" dirty="0"/>
              <a:t> 's/AA/CC/'</a:t>
            </a:r>
          </a:p>
          <a:p>
            <a:r>
              <a:rPr lang="ja-JP" altLang="en-US" sz="2000" dirty="0"/>
              <a:t>正規表現による置換</a:t>
            </a:r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795527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練習問題</a:t>
            </a:r>
            <a:r>
              <a:rPr lang="en-US" altLang="ja-JP" sz="2000" dirty="0"/>
              <a:t>2</a:t>
            </a:r>
          </a:p>
          <a:p>
            <a:endParaRPr lang="en-US" altLang="ja-JP" sz="2000" dirty="0"/>
          </a:p>
          <a:p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2"/>
              </a:rPr>
              <a:t>http://www.suikou.fs.a.u-tokyo.ac.jp/yosh_data/2018train/example.vcf.gz</a:t>
            </a:r>
            <a:endParaRPr lang="en-US" altLang="ja-JP" sz="2000" dirty="0"/>
          </a:p>
          <a:p>
            <a:r>
              <a:rPr lang="en-US" altLang="ja-JP" sz="2000" dirty="0" err="1"/>
              <a:t>gzip</a:t>
            </a:r>
            <a:r>
              <a:rPr lang="en-US" altLang="ja-JP" sz="2000" dirty="0"/>
              <a:t> -d example.vcf.gz #example.vcf</a:t>
            </a:r>
            <a:r>
              <a:rPr lang="ja-JP" altLang="en-US" sz="2000" dirty="0"/>
              <a:t>というファイルが解凍される</a:t>
            </a:r>
            <a:endParaRPr lang="en-US" altLang="ja-JP" sz="2000" dirty="0"/>
          </a:p>
          <a:p>
            <a:r>
              <a:rPr lang="ja-JP" altLang="en-US" sz="2000" dirty="0"/>
              <a:t>として練習用の</a:t>
            </a:r>
            <a:r>
              <a:rPr lang="en-US" altLang="ja-JP" sz="2000" dirty="0"/>
              <a:t>VCF</a:t>
            </a:r>
            <a:r>
              <a:rPr lang="ja-JP" altLang="en-US" sz="2000" dirty="0"/>
              <a:t>ファイルをダウンロードする。</a:t>
            </a:r>
            <a:endParaRPr lang="en-US" altLang="ja-JP" sz="2000" dirty="0"/>
          </a:p>
          <a:p>
            <a:r>
              <a:rPr lang="en-US" altLang="ja-JP" sz="2000" dirty="0"/>
              <a:t>VCF</a:t>
            </a:r>
            <a:r>
              <a:rPr lang="ja-JP" altLang="en-US" sz="2000" dirty="0"/>
              <a:t>ファイルは変異情報を記述するファイル形式で</a:t>
            </a:r>
            <a:r>
              <a:rPr lang="en-US" altLang="ja-JP" sz="2000" dirty="0"/>
              <a:t>RAD-</a:t>
            </a:r>
            <a:r>
              <a:rPr lang="en-US" altLang="ja-JP" sz="2000" dirty="0" err="1"/>
              <a:t>seq</a:t>
            </a:r>
            <a:r>
              <a:rPr lang="ja-JP" altLang="en-US" sz="2000" dirty="0" err="1"/>
              <a:t>、</a:t>
            </a:r>
            <a:r>
              <a:rPr lang="ja-JP" altLang="en-US" sz="2000" dirty="0"/>
              <a:t>全ゲノムシーケンス等で使用される。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1</a:t>
            </a:r>
            <a:r>
              <a:rPr lang="ja-JP" altLang="en-US" sz="2000" dirty="0" err="1"/>
              <a:t>．</a:t>
            </a:r>
            <a:r>
              <a:rPr lang="en-US" altLang="ja-JP" sz="2000" dirty="0"/>
              <a:t>VCF</a:t>
            </a:r>
            <a:r>
              <a:rPr lang="ja-JP" altLang="en-US" sz="2000" dirty="0"/>
              <a:t>ファイルの最初のほうの</a:t>
            </a:r>
            <a:r>
              <a:rPr lang="en-US" altLang="ja-JP" sz="2000" dirty="0"/>
              <a:t>##</a:t>
            </a:r>
            <a:r>
              <a:rPr lang="ja-JP" altLang="en-US" sz="2000" dirty="0"/>
              <a:t>から始まる行はコメント行である。</a:t>
            </a:r>
            <a:r>
              <a:rPr lang="en-US" altLang="ja-JP" sz="2000" dirty="0"/>
              <a:t>##</a:t>
            </a:r>
            <a:r>
              <a:rPr lang="ja-JP" altLang="en-US" sz="2000" dirty="0"/>
              <a:t>で始まる行を除外して表示せよ。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2</a:t>
            </a:r>
            <a:r>
              <a:rPr lang="ja-JP" altLang="en-US" sz="2000" dirty="0" err="1"/>
              <a:t>．</a:t>
            </a:r>
            <a:r>
              <a:rPr lang="en-US" altLang="ja-JP" sz="2000" dirty="0"/>
              <a:t>VCF</a:t>
            </a:r>
            <a:r>
              <a:rPr lang="ja-JP" altLang="en-US" sz="2000" dirty="0"/>
              <a:t>の</a:t>
            </a:r>
            <a:r>
              <a:rPr lang="en-US" altLang="ja-JP" sz="2000" dirty="0"/>
              <a:t>8</a:t>
            </a:r>
            <a:r>
              <a:rPr lang="ja-JP" altLang="en-US" sz="2000" dirty="0"/>
              <a:t>列目にはその変異について、色々な情報が記述されている。各情報の区切りとしては「</a:t>
            </a:r>
            <a:r>
              <a:rPr lang="en-US" altLang="ja-JP" sz="2000" dirty="0"/>
              <a:t>;</a:t>
            </a:r>
            <a:r>
              <a:rPr lang="ja-JP" altLang="en-US" sz="2000" dirty="0"/>
              <a:t>」が使用される。この</a:t>
            </a:r>
            <a:r>
              <a:rPr lang="en-US" altLang="ja-JP" sz="2000" dirty="0"/>
              <a:t>8</a:t>
            </a:r>
            <a:r>
              <a:rPr lang="ja-JP" altLang="en-US" sz="2000" dirty="0"/>
              <a:t>列目に遺伝子名も記載されている</a:t>
            </a:r>
            <a:r>
              <a:rPr lang="en-US" altLang="ja-JP" sz="2000" dirty="0"/>
              <a:t>(</a:t>
            </a:r>
            <a:r>
              <a:rPr lang="en-US" altLang="ja-JP" sz="2000" dirty="0" err="1"/>
              <a:t>snpEff</a:t>
            </a:r>
            <a:r>
              <a:rPr lang="ja-JP" altLang="en-US" sz="2000" dirty="0"/>
              <a:t>というツールで</a:t>
            </a:r>
            <a:r>
              <a:rPr lang="en-US" altLang="ja-JP" sz="2000" dirty="0"/>
              <a:t>)</a:t>
            </a:r>
            <a:r>
              <a:rPr lang="ja-JP" altLang="en-US" sz="2000" dirty="0"/>
              <a:t>。</a:t>
            </a:r>
            <a:endParaRPr lang="en-US" altLang="ja-JP" sz="2000" dirty="0"/>
          </a:p>
          <a:p>
            <a:r>
              <a:rPr lang="en-US" altLang="ja-JP" sz="2000" dirty="0" err="1"/>
              <a:t>snpEff</a:t>
            </a:r>
            <a:r>
              <a:rPr lang="ja-JP" altLang="en-US" sz="2000" dirty="0"/>
              <a:t>のアノテーションがついている変異については、</a:t>
            </a:r>
            <a:r>
              <a:rPr lang="en-US" altLang="ja-JP" sz="2000" dirty="0"/>
              <a:t>8</a:t>
            </a:r>
            <a:r>
              <a:rPr lang="ja-JP" altLang="en-US" sz="2000" dirty="0"/>
              <a:t>列目に「</a:t>
            </a:r>
            <a:r>
              <a:rPr lang="en-US" altLang="ja-JP" sz="2000" dirty="0"/>
              <a:t>ANN=</a:t>
            </a:r>
            <a:r>
              <a:rPr lang="ja-JP" altLang="en-US" sz="2000" dirty="0"/>
              <a:t>」から始まる項目が存在する。遺伝子名は「</a:t>
            </a:r>
            <a:r>
              <a:rPr lang="en-US" altLang="ja-JP" sz="2000" dirty="0"/>
              <a:t>ANN=</a:t>
            </a:r>
            <a:r>
              <a:rPr lang="ja-JP" altLang="en-US" sz="2000" dirty="0"/>
              <a:t>」から始まる項目の中で「</a:t>
            </a:r>
            <a:r>
              <a:rPr lang="en-US" altLang="ja-JP" sz="2000" dirty="0"/>
              <a:t>|</a:t>
            </a:r>
            <a:r>
              <a:rPr lang="ja-JP" altLang="en-US" sz="2000" dirty="0"/>
              <a:t>」区切りで表示される情報の</a:t>
            </a:r>
            <a:r>
              <a:rPr lang="en-US" altLang="ja-JP" sz="2000" dirty="0"/>
              <a:t>4</a:t>
            </a:r>
            <a:r>
              <a:rPr lang="ja-JP" altLang="en-US" sz="2000" dirty="0"/>
              <a:t>番目に登場する。</a:t>
            </a:r>
            <a:endParaRPr lang="en-US" altLang="ja-JP" sz="2000" dirty="0"/>
          </a:p>
          <a:p>
            <a:r>
              <a:rPr lang="ja-JP" altLang="en-US" sz="2000" dirty="0"/>
              <a:t>ただし、複数の転写物が重なっている領域は、「</a:t>
            </a:r>
            <a:r>
              <a:rPr lang="en-US" altLang="ja-JP" sz="2000" dirty="0"/>
              <a:t>ANN=</a:t>
            </a:r>
            <a:r>
              <a:rPr lang="ja-JP" altLang="en-US" sz="2000" dirty="0"/>
              <a:t>」の項目は「</a:t>
            </a:r>
            <a:r>
              <a:rPr lang="en-US" altLang="ja-JP" sz="2000" dirty="0"/>
              <a:t>,</a:t>
            </a:r>
            <a:r>
              <a:rPr lang="ja-JP" altLang="en-US" sz="2000" dirty="0"/>
              <a:t>」で区切られて転写物の数だけ複数回表記される。</a:t>
            </a:r>
            <a:endParaRPr lang="en-US" altLang="ja-JP" sz="2000" dirty="0"/>
          </a:p>
          <a:p>
            <a:r>
              <a:rPr lang="en-US" altLang="ja-JP" sz="2000" dirty="0"/>
              <a:t>example.vcf</a:t>
            </a:r>
            <a:r>
              <a:rPr lang="ja-JP" altLang="en-US" sz="2000" dirty="0"/>
              <a:t>ファイル中にはいくつの遺伝子が記載されているでしょうか。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459188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081929"/>
            <a:ext cx="86820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VCF</a:t>
            </a:r>
            <a:r>
              <a:rPr lang="ja-JP" altLang="en-US" sz="2000" dirty="0"/>
              <a:t>ファイルの例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chr1    939382  .       C       T       203.86  .       </a:t>
            </a:r>
            <a:r>
              <a:rPr lang="en-US" altLang="ja-JP" sz="2000" dirty="0">
                <a:highlight>
                  <a:srgbClr val="FFFF00"/>
                </a:highlight>
              </a:rPr>
              <a:t>AC=3;AF=0.071;AN=42;BaseQRankSum=0.398;ClippingRankSum=0.00;DP=310;ExcessHet=3.3403;FS=3.442;InbreedingCoeff=-0.0781;MLEAC=3;MLEAF=0.071;MQ=60.0</a:t>
            </a:r>
          </a:p>
          <a:p>
            <a:r>
              <a:rPr lang="en-US" altLang="ja-JP" sz="2000" dirty="0">
                <a:highlight>
                  <a:srgbClr val="FFFF00"/>
                </a:highlight>
              </a:rPr>
              <a:t>0;MQRankSum=0.00;QD=7.84;ReadPosRankSum=0.180;SOR=1.209;</a:t>
            </a:r>
            <a:r>
              <a:rPr lang="en-US" altLang="ja-JP" sz="2000" dirty="0">
                <a:highlight>
                  <a:srgbClr val="FF0000"/>
                </a:highlight>
              </a:rPr>
              <a:t>ANN=T|missense_variant|MODERATE|SAMD11|SAMD11|transcript|NM_152486.2|protein_coding|7/14|c.628C&gt;T|p.Arg210Cys|708/2554|628/2046|210/681||,</a:t>
            </a:r>
            <a:r>
              <a:rPr lang="en-US" altLang="ja-JP" sz="2000" dirty="0" err="1">
                <a:highlight>
                  <a:srgbClr val="FF0000"/>
                </a:highlight>
              </a:rPr>
              <a:t>T|down</a:t>
            </a:r>
            <a:endParaRPr lang="en-US" altLang="ja-JP" sz="2000" dirty="0">
              <a:highlight>
                <a:srgbClr val="FF0000"/>
              </a:highlight>
            </a:endParaRPr>
          </a:p>
          <a:p>
            <a:r>
              <a:rPr lang="en-US" altLang="ja-JP" sz="2000" dirty="0">
                <a:highlight>
                  <a:srgbClr val="FF0000"/>
                </a:highlight>
              </a:rPr>
              <a:t>stream_gene_variant|MODIFIER|NOC2L|NOC2L|transcript|NM_015658.3|protein_coding||c.*5312G&gt;A|||||4821|</a:t>
            </a:r>
            <a:r>
              <a:rPr lang="en-US" altLang="ja-JP" sz="2000" dirty="0">
                <a:highlight>
                  <a:srgbClr val="FFFF00"/>
                </a:highlight>
              </a:rPr>
              <a:t>    </a:t>
            </a:r>
            <a:r>
              <a:rPr lang="en-US" altLang="ja-JP" sz="2000" dirty="0"/>
              <a:t>GT:AD:DP:GQ:PL  0/0:10,0:10:30:0,30,314 0/1:5,5:10:99:117,0,129</a:t>
            </a: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C64D037D-2960-D0D1-8B58-CD16E07ED031}"/>
              </a:ext>
            </a:extLst>
          </p:cNvPr>
          <p:cNvCxnSpPr>
            <a:cxnSpLocks/>
          </p:cNvCxnSpPr>
          <p:nvPr/>
        </p:nvCxnSpPr>
        <p:spPr>
          <a:xfrm flipH="1" flipV="1">
            <a:off x="3227877" y="4484914"/>
            <a:ext cx="104503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89FB0D-25D5-0909-F5A4-7509F5FAAC64}"/>
              </a:ext>
            </a:extLst>
          </p:cNvPr>
          <p:cNvSpPr txBox="1"/>
          <p:nvPr/>
        </p:nvSpPr>
        <p:spPr>
          <a:xfrm>
            <a:off x="3021874" y="5521234"/>
            <a:ext cx="280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snpEff</a:t>
            </a:r>
            <a:r>
              <a:rPr kumimoji="1" lang="ja-JP" altLang="en-US"/>
              <a:t>のアノテーション情報</a:t>
            </a:r>
            <a:endParaRPr kumimoji="1" lang="ja-JP" altLang="en-US" dirty="0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D7782791-5625-1120-3877-82E0D329C2A5}"/>
              </a:ext>
            </a:extLst>
          </p:cNvPr>
          <p:cNvCxnSpPr>
            <a:cxnSpLocks/>
          </p:cNvCxnSpPr>
          <p:nvPr/>
        </p:nvCxnSpPr>
        <p:spPr>
          <a:xfrm flipH="1">
            <a:off x="5727238" y="1221266"/>
            <a:ext cx="271467" cy="816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1A5CDB-4750-ACCC-6D80-0DB718BCF83B}"/>
              </a:ext>
            </a:extLst>
          </p:cNvPr>
          <p:cNvSpPr txBox="1"/>
          <p:nvPr/>
        </p:nvSpPr>
        <p:spPr>
          <a:xfrm>
            <a:off x="5617029" y="897263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8</a:t>
            </a:r>
            <a:r>
              <a:rPr kumimoji="1" lang="ja-JP" altLang="en-US" dirty="0"/>
              <a:t>列目</a:t>
            </a:r>
          </a:p>
        </p:txBody>
      </p:sp>
    </p:spTree>
    <p:extLst>
      <p:ext uri="{BB962C8B-B14F-4D97-AF65-F5344CB8AC3E}">
        <p14:creationId xmlns:p14="http://schemas.microsoft.com/office/powerpoint/2010/main" val="246365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5195</TotalTime>
  <Words>1345</Words>
  <Application>Microsoft Office PowerPoint</Application>
  <PresentationFormat>画面に合わせる (4:3)</PresentationFormat>
  <Paragraphs>148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テーマ</vt:lpstr>
      <vt:lpstr>AWK入門　5日目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AWK入門　1日目</dc:title>
  <dc:creator>吉武 和敏</dc:creator>
  <cp:lastModifiedBy>Kazutoshi Yoshitake</cp:lastModifiedBy>
  <cp:revision>173</cp:revision>
  <dcterms:created xsi:type="dcterms:W3CDTF">2018-08-28T04:52:15Z</dcterms:created>
  <dcterms:modified xsi:type="dcterms:W3CDTF">2022-05-09T14:12:08Z</dcterms:modified>
</cp:coreProperties>
</file>