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90" r:id="rId3"/>
    <p:sldId id="292" r:id="rId4"/>
    <p:sldId id="291" r:id="rId5"/>
    <p:sldId id="288" r:id="rId6"/>
    <p:sldId id="289" r:id="rId7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A5A7FA2-AABF-4DE2-B162-0296594B991F}" v="285" dt="2018-11-01T05:23:45.52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81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39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和敏 吉武" userId="e4825ba96748af9c" providerId="Windows Live" clId="Web-{0DC58239-75AB-4DE5-82E1-E27393B5F1BA}"/>
    <pc:docChg chg="addSld delSld modSld">
      <pc:chgData name="和敏 吉武" userId="e4825ba96748af9c" providerId="Windows Live" clId="Web-{0DC58239-75AB-4DE5-82E1-E27393B5F1BA}" dt="2018-10-17T04:58:20.243" v="38" actId="20577"/>
      <pc:docMkLst>
        <pc:docMk/>
      </pc:docMkLst>
      <pc:sldChg chg="modSp">
        <pc:chgData name="和敏 吉武" userId="e4825ba96748af9c" providerId="Windows Live" clId="Web-{0DC58239-75AB-4DE5-82E1-E27393B5F1BA}" dt="2018-10-17T04:58:20.243" v="37" actId="20577"/>
        <pc:sldMkLst>
          <pc:docMk/>
          <pc:sldMk cId="2308372" sldId="261"/>
        </pc:sldMkLst>
        <pc:spChg chg="mod">
          <ac:chgData name="和敏 吉武" userId="e4825ba96748af9c" providerId="Windows Live" clId="Web-{0DC58239-75AB-4DE5-82E1-E27393B5F1BA}" dt="2018-10-17T04:58:20.243" v="37" actId="20577"/>
          <ac:spMkLst>
            <pc:docMk/>
            <pc:sldMk cId="2308372" sldId="261"/>
            <ac:spMk id="2" creationId="{00000000-0000-0000-0000-000000000000}"/>
          </ac:spMkLst>
        </pc:spChg>
      </pc:sldChg>
      <pc:sldChg chg="modSp">
        <pc:chgData name="和敏 吉武" userId="e4825ba96748af9c" providerId="Windows Live" clId="Web-{0DC58239-75AB-4DE5-82E1-E27393B5F1BA}" dt="2018-10-17T04:45:59.603" v="29" actId="1076"/>
        <pc:sldMkLst>
          <pc:docMk/>
          <pc:sldMk cId="2649552053" sldId="288"/>
        </pc:sldMkLst>
        <pc:spChg chg="mod">
          <ac:chgData name="和敏 吉武" userId="e4825ba96748af9c" providerId="Windows Live" clId="Web-{0DC58239-75AB-4DE5-82E1-E27393B5F1BA}" dt="2018-10-17T04:45:59.603" v="29" actId="1076"/>
          <ac:spMkLst>
            <pc:docMk/>
            <pc:sldMk cId="2649552053" sldId="288"/>
            <ac:spMk id="2" creationId="{00000000-0000-0000-0000-000000000000}"/>
          </ac:spMkLst>
        </pc:spChg>
      </pc:sldChg>
      <pc:sldChg chg="modSp add replId">
        <pc:chgData name="和敏 吉武" userId="e4825ba96748af9c" providerId="Windows Live" clId="Web-{0DC58239-75AB-4DE5-82E1-E27393B5F1BA}" dt="2018-10-17T04:41:31.712" v="27" actId="20577"/>
        <pc:sldMkLst>
          <pc:docMk/>
          <pc:sldMk cId="3994075209" sldId="294"/>
        </pc:sldMkLst>
        <pc:spChg chg="mod">
          <ac:chgData name="和敏 吉武" userId="e4825ba96748af9c" providerId="Windows Live" clId="Web-{0DC58239-75AB-4DE5-82E1-E27393B5F1BA}" dt="2018-10-17T04:41:31.712" v="27" actId="20577"/>
          <ac:spMkLst>
            <pc:docMk/>
            <pc:sldMk cId="3994075209" sldId="294"/>
            <ac:spMk id="2" creationId="{00000000-0000-0000-0000-000000000000}"/>
          </ac:spMkLst>
        </pc:spChg>
      </pc:sldChg>
    </pc:docChg>
  </pc:docChgLst>
  <pc:docChgLst>
    <pc:chgData name="和敏 吉武" userId="e4825ba96748af9c" providerId="Windows Live" clId="Web-{82414570-125D-4884-8698-45C0EA5EEA74}"/>
    <pc:docChg chg="addSld modSld">
      <pc:chgData name="和敏 吉武" userId="e4825ba96748af9c" providerId="Windows Live" clId="Web-{82414570-125D-4884-8698-45C0EA5EEA74}" dt="2018-10-17T05:32:26.969" v="130" actId="20577"/>
      <pc:docMkLst>
        <pc:docMk/>
      </pc:docMkLst>
      <pc:sldChg chg="modSp">
        <pc:chgData name="和敏 吉武" userId="e4825ba96748af9c" providerId="Windows Live" clId="Web-{82414570-125D-4884-8698-45C0EA5EEA74}" dt="2018-10-17T05:29:16.434" v="57" actId="20577"/>
        <pc:sldMkLst>
          <pc:docMk/>
          <pc:sldMk cId="2308372" sldId="261"/>
        </pc:sldMkLst>
        <pc:spChg chg="mod">
          <ac:chgData name="和敏 吉武" userId="e4825ba96748af9c" providerId="Windows Live" clId="Web-{82414570-125D-4884-8698-45C0EA5EEA74}" dt="2018-10-17T05:29:16.434" v="57" actId="20577"/>
          <ac:spMkLst>
            <pc:docMk/>
            <pc:sldMk cId="2308372" sldId="261"/>
            <ac:spMk id="2" creationId="{00000000-0000-0000-0000-000000000000}"/>
          </ac:spMkLst>
        </pc:spChg>
      </pc:sldChg>
      <pc:sldChg chg="modSp add replId">
        <pc:chgData name="和敏 吉武" userId="e4825ba96748af9c" providerId="Windows Live" clId="Web-{82414570-125D-4884-8698-45C0EA5EEA74}" dt="2018-10-17T05:31:52.984" v="128" actId="20577"/>
        <pc:sldMkLst>
          <pc:docMk/>
          <pc:sldMk cId="185305491" sldId="295"/>
        </pc:sldMkLst>
        <pc:spChg chg="mod">
          <ac:chgData name="和敏 吉武" userId="e4825ba96748af9c" providerId="Windows Live" clId="Web-{82414570-125D-4884-8698-45C0EA5EEA74}" dt="2018-10-17T05:31:52.984" v="128" actId="20577"/>
          <ac:spMkLst>
            <pc:docMk/>
            <pc:sldMk cId="185305491" sldId="295"/>
            <ac:spMk id="2" creationId="{00000000-0000-0000-0000-000000000000}"/>
          </ac:spMkLst>
        </pc:spChg>
      </pc:sldChg>
    </pc:docChg>
  </pc:docChgLst>
  <pc:docChgLst>
    <pc:chgData name="和敏 吉武" userId="e4825ba96748af9c" providerId="LiveId" clId="{9A5A7FA2-AABF-4DE2-B162-0296594B991F}"/>
    <pc:docChg chg="undo custSel addSld delSld modSld">
      <pc:chgData name="和敏 吉武" userId="e4825ba96748af9c" providerId="LiveId" clId="{9A5A7FA2-AABF-4DE2-B162-0296594B991F}" dt="2018-11-01T05:23:56.892" v="1706" actId="2696"/>
      <pc:docMkLst>
        <pc:docMk/>
      </pc:docMkLst>
      <pc:sldChg chg="del">
        <pc:chgData name="和敏 吉武" userId="e4825ba96748af9c" providerId="LiveId" clId="{9A5A7FA2-AABF-4DE2-B162-0296594B991F}" dt="2018-11-01T05:23:56.824" v="1701" actId="2696"/>
        <pc:sldMkLst>
          <pc:docMk/>
          <pc:sldMk cId="2308372" sldId="261"/>
        </pc:sldMkLst>
      </pc:sldChg>
      <pc:sldChg chg="del">
        <pc:chgData name="和敏 吉武" userId="e4825ba96748af9c" providerId="LiveId" clId="{9A5A7FA2-AABF-4DE2-B162-0296594B991F}" dt="2018-11-01T05:23:56.882" v="1705" actId="2696"/>
        <pc:sldMkLst>
          <pc:docMk/>
          <pc:sldMk cId="2842551382" sldId="267"/>
        </pc:sldMkLst>
      </pc:sldChg>
      <pc:sldChg chg="del">
        <pc:chgData name="和敏 吉武" userId="e4825ba96748af9c" providerId="LiveId" clId="{9A5A7FA2-AABF-4DE2-B162-0296594B991F}" dt="2018-11-01T05:23:56.892" v="1706" actId="2696"/>
        <pc:sldMkLst>
          <pc:docMk/>
          <pc:sldMk cId="1354202029" sldId="281"/>
        </pc:sldMkLst>
      </pc:sldChg>
      <pc:sldChg chg="del">
        <pc:chgData name="和敏 吉武" userId="e4825ba96748af9c" providerId="LiveId" clId="{9A5A7FA2-AABF-4DE2-B162-0296594B991F}" dt="2018-11-01T05:23:56.864" v="1704" actId="2696"/>
        <pc:sldMkLst>
          <pc:docMk/>
          <pc:sldMk cId="3856388827" sldId="282"/>
        </pc:sldMkLst>
      </pc:sldChg>
      <pc:sldChg chg="modSp">
        <pc:chgData name="和敏 吉武" userId="e4825ba96748af9c" providerId="LiveId" clId="{9A5A7FA2-AABF-4DE2-B162-0296594B991F}" dt="2018-11-01T05:23:45.521" v="1698"/>
        <pc:sldMkLst>
          <pc:docMk/>
          <pc:sldMk cId="2459188646" sldId="291"/>
        </pc:sldMkLst>
        <pc:spChg chg="mod">
          <ac:chgData name="和敏 吉武" userId="e4825ba96748af9c" providerId="LiveId" clId="{9A5A7FA2-AABF-4DE2-B162-0296594B991F}" dt="2018-11-01T05:23:45.521" v="1698"/>
          <ac:spMkLst>
            <pc:docMk/>
            <pc:sldMk cId="2459188646" sldId="291"/>
            <ac:spMk id="2" creationId="{00000000-0000-0000-0000-000000000000}"/>
          </ac:spMkLst>
        </pc:spChg>
      </pc:sldChg>
      <pc:sldChg chg="del">
        <pc:chgData name="和敏 吉武" userId="e4825ba96748af9c" providerId="LiveId" clId="{9A5A7FA2-AABF-4DE2-B162-0296594B991F}" dt="2018-11-01T05:23:56.842" v="1703" actId="2696"/>
        <pc:sldMkLst>
          <pc:docMk/>
          <pc:sldMk cId="3994075209" sldId="294"/>
        </pc:sldMkLst>
      </pc:sldChg>
      <pc:sldChg chg="del">
        <pc:chgData name="和敏 吉武" userId="e4825ba96748af9c" providerId="LiveId" clId="{9A5A7FA2-AABF-4DE2-B162-0296594B991F}" dt="2018-11-01T05:23:56.835" v="1702" actId="2696"/>
        <pc:sldMkLst>
          <pc:docMk/>
          <pc:sldMk cId="185305491" sldId="295"/>
        </pc:sldMkLst>
      </pc:sldChg>
      <pc:sldChg chg="modSp del">
        <pc:chgData name="和敏 吉武" userId="e4825ba96748af9c" providerId="LiveId" clId="{9A5A7FA2-AABF-4DE2-B162-0296594B991F}" dt="2018-11-01T05:23:56.798" v="1699" actId="2696"/>
        <pc:sldMkLst>
          <pc:docMk/>
          <pc:sldMk cId="4170612722" sldId="296"/>
        </pc:sldMkLst>
        <pc:graphicFrameChg chg="mod modGraphic">
          <ac:chgData name="和敏 吉武" userId="e4825ba96748af9c" providerId="LiveId" clId="{9A5A7FA2-AABF-4DE2-B162-0296594B991F}" dt="2018-10-31T23:35:16.248" v="286" actId="313"/>
          <ac:graphicFrameMkLst>
            <pc:docMk/>
            <pc:sldMk cId="4170612722" sldId="296"/>
            <ac:graphicFrameMk id="12" creationId="{00000000-0000-0000-0000-000000000000}"/>
          </ac:graphicFrameMkLst>
        </pc:graphicFrameChg>
      </pc:sldChg>
      <pc:sldChg chg="addSp delSp modSp add del">
        <pc:chgData name="和敏 吉武" userId="e4825ba96748af9c" providerId="LiveId" clId="{9A5A7FA2-AABF-4DE2-B162-0296594B991F}" dt="2018-11-01T05:23:56.812" v="1700" actId="2696"/>
        <pc:sldMkLst>
          <pc:docMk/>
          <pc:sldMk cId="1909692924" sldId="297"/>
        </pc:sldMkLst>
        <pc:spChg chg="add del">
          <ac:chgData name="和敏 吉武" userId="e4825ba96748af9c" providerId="LiveId" clId="{9A5A7FA2-AABF-4DE2-B162-0296594B991F}" dt="2018-10-31T23:36:24.240" v="289"/>
          <ac:spMkLst>
            <pc:docMk/>
            <pc:sldMk cId="1909692924" sldId="297"/>
            <ac:spMk id="2" creationId="{9A8AE21A-D09A-4A60-AEC4-C56E7EC983F8}"/>
          </ac:spMkLst>
        </pc:spChg>
        <pc:spChg chg="add mod">
          <ac:chgData name="和敏 吉武" userId="e4825ba96748af9c" providerId="LiveId" clId="{9A5A7FA2-AABF-4DE2-B162-0296594B991F}" dt="2018-10-31T23:45:36.224" v="1210" actId="313"/>
          <ac:spMkLst>
            <pc:docMk/>
            <pc:sldMk cId="1909692924" sldId="297"/>
            <ac:spMk id="3" creationId="{C42FC0CB-4B7D-497D-B6CF-E191F8B8C001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F8153-9935-40CC-A99F-6E36BAA8E76E}" type="datetimeFigureOut">
              <a:rPr kumimoji="1" lang="ja-JP" altLang="en-US" smtClean="0"/>
              <a:t>2018/11/1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DC85F-D5B3-4AE7-A8AC-F71B4A4275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283579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F8153-9935-40CC-A99F-6E36BAA8E76E}" type="datetimeFigureOut">
              <a:rPr kumimoji="1" lang="ja-JP" altLang="en-US" smtClean="0"/>
              <a:t>2018/11/1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DC85F-D5B3-4AE7-A8AC-F71B4A4275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64375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F8153-9935-40CC-A99F-6E36BAA8E76E}" type="datetimeFigureOut">
              <a:rPr kumimoji="1" lang="ja-JP" altLang="en-US" smtClean="0"/>
              <a:t>2018/11/1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DC85F-D5B3-4AE7-A8AC-F71B4A4275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705484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F8153-9935-40CC-A99F-6E36BAA8E76E}" type="datetimeFigureOut">
              <a:rPr kumimoji="1" lang="ja-JP" altLang="en-US" smtClean="0"/>
              <a:t>2018/11/1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DC85F-D5B3-4AE7-A8AC-F71B4A4275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49665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F8153-9935-40CC-A99F-6E36BAA8E76E}" type="datetimeFigureOut">
              <a:rPr kumimoji="1" lang="ja-JP" altLang="en-US" smtClean="0"/>
              <a:t>2018/11/1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DC85F-D5B3-4AE7-A8AC-F71B4A4275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942446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F8153-9935-40CC-A99F-6E36BAA8E76E}" type="datetimeFigureOut">
              <a:rPr kumimoji="1" lang="ja-JP" altLang="en-US" smtClean="0"/>
              <a:t>2018/11/1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DC85F-D5B3-4AE7-A8AC-F71B4A4275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949586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F8153-9935-40CC-A99F-6E36BAA8E76E}" type="datetimeFigureOut">
              <a:rPr kumimoji="1" lang="ja-JP" altLang="en-US" smtClean="0"/>
              <a:t>2018/11/1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DC85F-D5B3-4AE7-A8AC-F71B4A4275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11102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F8153-9935-40CC-A99F-6E36BAA8E76E}" type="datetimeFigureOut">
              <a:rPr kumimoji="1" lang="ja-JP" altLang="en-US" smtClean="0"/>
              <a:t>2018/11/1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DC85F-D5B3-4AE7-A8AC-F71B4A4275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883941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F8153-9935-40CC-A99F-6E36BAA8E76E}" type="datetimeFigureOut">
              <a:rPr kumimoji="1" lang="ja-JP" altLang="en-US" smtClean="0"/>
              <a:t>2018/11/1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DC85F-D5B3-4AE7-A8AC-F71B4A4275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23765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F8153-9935-40CC-A99F-6E36BAA8E76E}" type="datetimeFigureOut">
              <a:rPr kumimoji="1" lang="ja-JP" altLang="en-US" smtClean="0"/>
              <a:t>2018/11/1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DC85F-D5B3-4AE7-A8AC-F71B4A4275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14047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F8153-9935-40CC-A99F-6E36BAA8E76E}" type="datetimeFigureOut">
              <a:rPr kumimoji="1" lang="ja-JP" altLang="en-US" smtClean="0"/>
              <a:t>2018/11/1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DC85F-D5B3-4AE7-A8AC-F71B4A4275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395924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4F8153-9935-40CC-A99F-6E36BAA8E76E}" type="datetimeFigureOut">
              <a:rPr kumimoji="1" lang="ja-JP" altLang="en-US" smtClean="0"/>
              <a:t>2018/11/1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0DC85F-D5B3-4AE7-A8AC-F71B4A4275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0652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uikou.fs.a.u-tokyo.ac.jp/yosh_data/2018train/example.vcf.gz" TargetMode="Externa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en-US" altLang="ja-JP" dirty="0"/>
              <a:t>AWK</a:t>
            </a:r>
            <a:r>
              <a:rPr kumimoji="1" lang="ja-JP" altLang="en-US" dirty="0"/>
              <a:t>入門　</a:t>
            </a:r>
            <a:r>
              <a:rPr lang="en-US" altLang="ja-JP" dirty="0"/>
              <a:t>5</a:t>
            </a:r>
            <a:r>
              <a:rPr kumimoji="1" lang="ja-JP" altLang="en-US" dirty="0"/>
              <a:t>日目</a:t>
            </a:r>
          </a:p>
        </p:txBody>
      </p:sp>
    </p:spTree>
    <p:extLst>
      <p:ext uri="{BB962C8B-B14F-4D97-AF65-F5344CB8AC3E}">
        <p14:creationId xmlns:p14="http://schemas.microsoft.com/office/powerpoint/2010/main" val="13675622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197964" y="141402"/>
            <a:ext cx="8682086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dirty="0"/>
              <a:t>正規表現を用いた文字列の置換</a:t>
            </a:r>
            <a:endParaRPr lang="en-US" altLang="ja-JP" sz="2000" dirty="0"/>
          </a:p>
          <a:p>
            <a:endParaRPr lang="en-US" altLang="ja-JP" sz="2000" dirty="0"/>
          </a:p>
          <a:p>
            <a:r>
              <a:rPr lang="en-US" altLang="ja-JP" sz="2000" dirty="0" err="1"/>
              <a:t>awk</a:t>
            </a:r>
            <a:r>
              <a:rPr lang="ja-JP" altLang="en-US" sz="2000" dirty="0" err="1"/>
              <a:t>には</a:t>
            </a:r>
            <a:r>
              <a:rPr lang="ja-JP" altLang="en-US" sz="2000" dirty="0"/>
              <a:t>次の組み込み関数があります。</a:t>
            </a:r>
            <a:endParaRPr lang="en-US" altLang="ja-JP" sz="2000" dirty="0"/>
          </a:p>
          <a:p>
            <a:endParaRPr lang="en-US" altLang="ja-JP" sz="2000" dirty="0"/>
          </a:p>
          <a:p>
            <a:r>
              <a:rPr lang="en-US" altLang="ja-JP" sz="2000" dirty="0"/>
              <a:t>sub</a:t>
            </a:r>
            <a:r>
              <a:rPr lang="ja-JP" altLang="en-US" sz="2000" dirty="0"/>
              <a:t>　　　→　最初に一致する文字を一回だけ置換</a:t>
            </a:r>
            <a:endParaRPr lang="en-US" altLang="ja-JP" sz="2000" dirty="0"/>
          </a:p>
          <a:p>
            <a:r>
              <a:rPr lang="en-US" altLang="ja-JP" sz="2000" dirty="0" err="1"/>
              <a:t>gsub</a:t>
            </a:r>
            <a:r>
              <a:rPr lang="en-US" altLang="ja-JP" sz="2000" dirty="0"/>
              <a:t> </a:t>
            </a:r>
            <a:r>
              <a:rPr lang="ja-JP" altLang="en-US" sz="2000" dirty="0"/>
              <a:t>　　→　すべての一致する文字を置換</a:t>
            </a:r>
            <a:endParaRPr lang="en-US" altLang="ja-JP" sz="2000" dirty="0"/>
          </a:p>
          <a:p>
            <a:r>
              <a:rPr lang="en-US" altLang="ja-JP" sz="2000" dirty="0" err="1"/>
              <a:t>gensub</a:t>
            </a:r>
            <a:r>
              <a:rPr lang="ja-JP" altLang="en-US" sz="2000" dirty="0"/>
              <a:t>　→　より高度な置換ができ、後方参照（一致した文字列を置換後の文字として利用可能）などが利用可能</a:t>
            </a:r>
            <a:endParaRPr lang="en-US" altLang="ja-JP" sz="2000" dirty="0"/>
          </a:p>
          <a:p>
            <a:endParaRPr lang="en-US" altLang="ja-JP" sz="2000" dirty="0"/>
          </a:p>
          <a:p>
            <a:endParaRPr lang="en-US" altLang="ja-JP" sz="2000" dirty="0"/>
          </a:p>
          <a:p>
            <a:r>
              <a:rPr lang="ja-JP" altLang="en-US" sz="2000" dirty="0"/>
              <a:t>例：</a:t>
            </a:r>
            <a:endParaRPr lang="en-US" altLang="ja-JP" sz="2000" dirty="0"/>
          </a:p>
          <a:p>
            <a:r>
              <a:rPr lang="en-US" altLang="ja-JP" sz="2000" dirty="0" err="1"/>
              <a:t>awk</a:t>
            </a:r>
            <a:r>
              <a:rPr lang="en-US" altLang="ja-JP" sz="2000" dirty="0"/>
              <a:t> 'BEGIN{a="Hello World"; sub("</a:t>
            </a:r>
            <a:r>
              <a:rPr lang="en-US" altLang="ja-JP" sz="2000" dirty="0" err="1"/>
              <a:t>o","O</a:t>
            </a:r>
            <a:r>
              <a:rPr lang="en-US" altLang="ja-JP" sz="2000" dirty="0"/>
              <a:t>", a); print a}'</a:t>
            </a:r>
          </a:p>
          <a:p>
            <a:r>
              <a:rPr lang="en-US" altLang="ja-JP" sz="2000" dirty="0" err="1"/>
              <a:t>awk</a:t>
            </a:r>
            <a:r>
              <a:rPr lang="en-US" altLang="ja-JP" sz="2000" dirty="0"/>
              <a:t> 'BEGIN{a="Hello World"; </a:t>
            </a:r>
            <a:r>
              <a:rPr lang="en-US" altLang="ja-JP" sz="2000" dirty="0" err="1"/>
              <a:t>gsub</a:t>
            </a:r>
            <a:r>
              <a:rPr lang="en-US" altLang="ja-JP" sz="2000" dirty="0"/>
              <a:t>("</a:t>
            </a:r>
            <a:r>
              <a:rPr lang="en-US" altLang="ja-JP" sz="2000" dirty="0" err="1"/>
              <a:t>o","O</a:t>
            </a:r>
            <a:r>
              <a:rPr lang="en-US" altLang="ja-JP" sz="2000" dirty="0"/>
              <a:t>", a); print a}'</a:t>
            </a:r>
          </a:p>
          <a:p>
            <a:endParaRPr lang="en-US" altLang="ja-JP" sz="2000" dirty="0"/>
          </a:p>
          <a:p>
            <a:r>
              <a:rPr lang="en-US" altLang="ja-JP" sz="2000" dirty="0" err="1"/>
              <a:t>awk</a:t>
            </a:r>
            <a:r>
              <a:rPr lang="en-US" altLang="ja-JP" sz="2000" dirty="0"/>
              <a:t> 'BEGIN{a="Hello World"; </a:t>
            </a:r>
            <a:r>
              <a:rPr lang="en-US" altLang="ja-JP" sz="2000" dirty="0" err="1"/>
              <a:t>gsub</a:t>
            </a:r>
            <a:r>
              <a:rPr lang="en-US" altLang="ja-JP" sz="2000" dirty="0"/>
              <a:t>("</a:t>
            </a:r>
            <a:r>
              <a:rPr lang="en-US" altLang="ja-JP" sz="2000" dirty="0" err="1"/>
              <a:t>World","Yoshitake</a:t>
            </a:r>
            <a:r>
              <a:rPr lang="en-US" altLang="ja-JP" sz="2000" dirty="0"/>
              <a:t>", a); print a}'</a:t>
            </a:r>
          </a:p>
          <a:p>
            <a:endParaRPr lang="en-US" altLang="ja-JP" sz="2000" dirty="0"/>
          </a:p>
          <a:p>
            <a:r>
              <a:rPr lang="en-US" altLang="ja-JP" sz="2000" dirty="0" err="1"/>
              <a:t>awk</a:t>
            </a:r>
            <a:r>
              <a:rPr lang="en-US" altLang="ja-JP" sz="2000" dirty="0"/>
              <a:t> 'BEGIN{a="</a:t>
            </a:r>
            <a:r>
              <a:rPr lang="en-US" altLang="ja-JP" sz="2000" dirty="0" err="1"/>
              <a:t>Hello_World</a:t>
            </a:r>
            <a:r>
              <a:rPr lang="en-US" altLang="ja-JP" sz="2000" dirty="0"/>
              <a:t>"; </a:t>
            </a:r>
            <a:r>
              <a:rPr lang="en-US" altLang="ja-JP" sz="2000" dirty="0" err="1"/>
              <a:t>gsub</a:t>
            </a:r>
            <a:r>
              <a:rPr lang="en-US" altLang="ja-JP" sz="2000" dirty="0"/>
              <a:t>("_.+","", a); print a}'</a:t>
            </a:r>
          </a:p>
          <a:p>
            <a:endParaRPr lang="en-US" altLang="ja-JP" sz="2000" dirty="0"/>
          </a:p>
          <a:p>
            <a:endParaRPr lang="en-US" altLang="ja-JP" sz="2000" dirty="0"/>
          </a:p>
          <a:p>
            <a:endParaRPr lang="en-US" altLang="ja-JP" sz="2000" dirty="0"/>
          </a:p>
        </p:txBody>
      </p:sp>
    </p:spTree>
    <p:extLst>
      <p:ext uri="{BB962C8B-B14F-4D97-AF65-F5344CB8AC3E}">
        <p14:creationId xmlns:p14="http://schemas.microsoft.com/office/powerpoint/2010/main" val="24671516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197964" y="141402"/>
            <a:ext cx="8682086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dirty="0"/>
              <a:t>文字列の分割 </a:t>
            </a:r>
            <a:r>
              <a:rPr lang="en-US" altLang="ja-JP" sz="2000" dirty="0"/>
              <a:t>split</a:t>
            </a:r>
          </a:p>
          <a:p>
            <a:endParaRPr lang="en-US" altLang="ja-JP" sz="2000" dirty="0"/>
          </a:p>
          <a:p>
            <a:r>
              <a:rPr lang="en-US" altLang="ja-JP" sz="2000" dirty="0"/>
              <a:t>n=split("</a:t>
            </a:r>
            <a:r>
              <a:rPr lang="ja-JP" altLang="en-US" sz="2000" dirty="0"/>
              <a:t>分割したい文字列</a:t>
            </a:r>
            <a:r>
              <a:rPr lang="en-US" altLang="ja-JP" sz="2000" dirty="0"/>
              <a:t>",array, "</a:t>
            </a:r>
            <a:r>
              <a:rPr lang="ja-JP" altLang="en-US" sz="2000" dirty="0"/>
              <a:t>区切り文字</a:t>
            </a:r>
            <a:r>
              <a:rPr lang="en-US" altLang="ja-JP" sz="2000" dirty="0"/>
              <a:t>")</a:t>
            </a:r>
          </a:p>
          <a:p>
            <a:r>
              <a:rPr lang="ja-JP" altLang="en-US" sz="2000" dirty="0"/>
              <a:t>分割したい文字列を区切り文字で配列</a:t>
            </a:r>
            <a:r>
              <a:rPr lang="en-US" altLang="ja-JP" sz="2000" dirty="0"/>
              <a:t>(array)</a:t>
            </a:r>
            <a:r>
              <a:rPr lang="ja-JP" altLang="en-US" sz="2000" dirty="0"/>
              <a:t>に分割する関数。分割数は変数</a:t>
            </a:r>
            <a:r>
              <a:rPr lang="en-US" altLang="ja-JP" sz="2000" dirty="0"/>
              <a:t>n</a:t>
            </a:r>
            <a:r>
              <a:rPr lang="ja-JP" altLang="en-US" sz="2000" dirty="0"/>
              <a:t>に入る。</a:t>
            </a:r>
            <a:endParaRPr lang="en-US" altLang="ja-JP" sz="2000" dirty="0"/>
          </a:p>
          <a:p>
            <a:endParaRPr lang="en-US" altLang="ja-JP" sz="2000" dirty="0"/>
          </a:p>
          <a:p>
            <a:r>
              <a:rPr lang="en-US" altLang="ja-JP" sz="2000" dirty="0" err="1"/>
              <a:t>awk</a:t>
            </a:r>
            <a:r>
              <a:rPr lang="en-US" altLang="ja-JP" sz="2000" dirty="0"/>
              <a:t> '</a:t>
            </a:r>
          </a:p>
          <a:p>
            <a:r>
              <a:rPr lang="en-US" altLang="ja-JP" sz="2000" dirty="0"/>
              <a:t>BEGIN{</a:t>
            </a:r>
          </a:p>
          <a:p>
            <a:r>
              <a:rPr lang="en-US" altLang="ja-JP" sz="2000" dirty="0"/>
              <a:t>  n=split("sample1,sample2,sample2,sample4",arr,",");</a:t>
            </a:r>
          </a:p>
          <a:p>
            <a:r>
              <a:rPr lang="en-US" altLang="ja-JP" sz="2000" dirty="0"/>
              <a:t>  print </a:t>
            </a:r>
            <a:r>
              <a:rPr lang="en-US" altLang="ja-JP" sz="2000" dirty="0" err="1"/>
              <a:t>n,arr</a:t>
            </a:r>
            <a:r>
              <a:rPr lang="en-US" altLang="ja-JP" sz="2000" dirty="0"/>
              <a:t>[1]</a:t>
            </a:r>
          </a:p>
          <a:p>
            <a:r>
              <a:rPr lang="en-US" altLang="ja-JP" sz="2000" dirty="0"/>
              <a:t>}</a:t>
            </a:r>
          </a:p>
          <a:p>
            <a:r>
              <a:rPr lang="en-US" altLang="ja-JP" sz="2000" dirty="0"/>
              <a:t>'</a:t>
            </a:r>
          </a:p>
          <a:p>
            <a:r>
              <a:rPr lang="en-US" altLang="ja-JP" sz="2000" dirty="0"/>
              <a:t>4 sample1 </a:t>
            </a:r>
            <a:r>
              <a:rPr lang="ja-JP" altLang="en-US" sz="2000" dirty="0"/>
              <a:t>と表示されるはず</a:t>
            </a:r>
            <a:endParaRPr lang="en-US" altLang="ja-JP" sz="2000" dirty="0"/>
          </a:p>
          <a:p>
            <a:endParaRPr lang="en-US" altLang="ja-JP" sz="2000" dirty="0"/>
          </a:p>
        </p:txBody>
      </p:sp>
    </p:spTree>
    <p:extLst>
      <p:ext uri="{BB962C8B-B14F-4D97-AF65-F5344CB8AC3E}">
        <p14:creationId xmlns:p14="http://schemas.microsoft.com/office/powerpoint/2010/main" val="31153367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197964" y="141402"/>
            <a:ext cx="8682086" cy="68634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dirty="0"/>
              <a:t>練習問題①</a:t>
            </a:r>
            <a:endParaRPr lang="en-US" altLang="ja-JP" sz="2000" dirty="0"/>
          </a:p>
          <a:p>
            <a:endParaRPr lang="en-US" altLang="ja-JP" sz="2000" dirty="0"/>
          </a:p>
          <a:p>
            <a:r>
              <a:rPr lang="en-US" altLang="ja-JP" sz="2000" dirty="0" err="1"/>
              <a:t>wget</a:t>
            </a:r>
            <a:r>
              <a:rPr lang="en-US" altLang="ja-JP" sz="2000" dirty="0"/>
              <a:t> </a:t>
            </a:r>
            <a:r>
              <a:rPr lang="en-US" altLang="ja-JP" sz="2000" dirty="0">
                <a:hlinkClick r:id="rId2"/>
              </a:rPr>
              <a:t>http://www.suikou.fs.a.u-tokyo.ac.jp/yosh_data/2018train/example.vcf.gz</a:t>
            </a:r>
            <a:endParaRPr lang="en-US" altLang="ja-JP" sz="2000" dirty="0"/>
          </a:p>
          <a:p>
            <a:r>
              <a:rPr lang="en-US" altLang="ja-JP" sz="2000" dirty="0" err="1"/>
              <a:t>gzip</a:t>
            </a:r>
            <a:r>
              <a:rPr lang="en-US" altLang="ja-JP" sz="2000" dirty="0"/>
              <a:t> -d example.vcf.gz #example.vcf</a:t>
            </a:r>
            <a:r>
              <a:rPr lang="ja-JP" altLang="en-US" sz="2000" dirty="0"/>
              <a:t>というファイルが解凍される</a:t>
            </a:r>
            <a:endParaRPr lang="en-US" altLang="ja-JP" sz="2000" dirty="0"/>
          </a:p>
          <a:p>
            <a:r>
              <a:rPr lang="ja-JP" altLang="en-US" sz="2000" dirty="0"/>
              <a:t>として練習用の</a:t>
            </a:r>
            <a:r>
              <a:rPr lang="en-US" altLang="ja-JP" sz="2000" dirty="0"/>
              <a:t>VCF</a:t>
            </a:r>
            <a:r>
              <a:rPr lang="ja-JP" altLang="en-US" sz="2000" dirty="0"/>
              <a:t>ファイルをダウンロードする。</a:t>
            </a:r>
            <a:endParaRPr lang="en-US" altLang="ja-JP" sz="2000" dirty="0"/>
          </a:p>
          <a:p>
            <a:r>
              <a:rPr lang="en-US" altLang="ja-JP" sz="2000" dirty="0"/>
              <a:t>VCF</a:t>
            </a:r>
            <a:r>
              <a:rPr lang="ja-JP" altLang="en-US" sz="2000" dirty="0"/>
              <a:t>ファイルは変異情報を記述するファイル形式で</a:t>
            </a:r>
            <a:r>
              <a:rPr lang="en-US" altLang="ja-JP" sz="2000" dirty="0"/>
              <a:t>RAD-</a:t>
            </a:r>
            <a:r>
              <a:rPr lang="en-US" altLang="ja-JP" sz="2000" dirty="0" err="1"/>
              <a:t>seq</a:t>
            </a:r>
            <a:r>
              <a:rPr lang="ja-JP" altLang="en-US" sz="2000" dirty="0" err="1"/>
              <a:t>、</a:t>
            </a:r>
            <a:r>
              <a:rPr lang="ja-JP" altLang="en-US" sz="2000" dirty="0"/>
              <a:t>全ゲノムシーケンス等で使用される。</a:t>
            </a:r>
            <a:endParaRPr lang="en-US" altLang="ja-JP" sz="2000" dirty="0"/>
          </a:p>
          <a:p>
            <a:endParaRPr lang="en-US" altLang="ja-JP" sz="2000" dirty="0"/>
          </a:p>
          <a:p>
            <a:r>
              <a:rPr lang="en-US" altLang="ja-JP" sz="2000" dirty="0"/>
              <a:t>1</a:t>
            </a:r>
            <a:r>
              <a:rPr lang="ja-JP" altLang="en-US" sz="2000" dirty="0" err="1"/>
              <a:t>．</a:t>
            </a:r>
            <a:r>
              <a:rPr lang="en-US" altLang="ja-JP" sz="2000" dirty="0"/>
              <a:t>VCF</a:t>
            </a:r>
            <a:r>
              <a:rPr lang="ja-JP" altLang="en-US" sz="2000" dirty="0"/>
              <a:t>ファイルの最初のほうの</a:t>
            </a:r>
            <a:r>
              <a:rPr lang="en-US" altLang="ja-JP" sz="2000" dirty="0"/>
              <a:t>##</a:t>
            </a:r>
            <a:r>
              <a:rPr lang="ja-JP" altLang="en-US" sz="2000" dirty="0"/>
              <a:t>から始まる行はコメント行である。</a:t>
            </a:r>
            <a:r>
              <a:rPr lang="en-US" altLang="ja-JP" sz="2000" dirty="0"/>
              <a:t>##</a:t>
            </a:r>
            <a:r>
              <a:rPr lang="ja-JP" altLang="en-US" sz="2000" dirty="0"/>
              <a:t>で始まる行を除外して表示せよ。</a:t>
            </a:r>
            <a:r>
              <a:rPr lang="en-US" altLang="ja-JP" sz="2000" dirty="0"/>
              <a:t>(</a:t>
            </a:r>
            <a:r>
              <a:rPr lang="ja-JP" altLang="en-US" sz="2000" dirty="0"/>
              <a:t>正規表現を使用すること</a:t>
            </a:r>
            <a:r>
              <a:rPr lang="en-US" altLang="ja-JP" sz="2000" dirty="0"/>
              <a:t>)</a:t>
            </a:r>
          </a:p>
          <a:p>
            <a:endParaRPr lang="en-US" altLang="ja-JP" sz="2000" dirty="0"/>
          </a:p>
          <a:p>
            <a:r>
              <a:rPr lang="en-US" altLang="ja-JP" sz="2000" dirty="0"/>
              <a:t>2</a:t>
            </a:r>
            <a:r>
              <a:rPr lang="ja-JP" altLang="en-US" sz="2000" dirty="0" err="1"/>
              <a:t>．</a:t>
            </a:r>
            <a:r>
              <a:rPr lang="en-US" altLang="ja-JP" sz="2000" dirty="0"/>
              <a:t>VCF</a:t>
            </a:r>
            <a:r>
              <a:rPr lang="ja-JP" altLang="en-US" sz="2000" dirty="0"/>
              <a:t>の</a:t>
            </a:r>
            <a:r>
              <a:rPr lang="en-US" altLang="ja-JP" sz="2000" dirty="0"/>
              <a:t>8</a:t>
            </a:r>
            <a:r>
              <a:rPr lang="ja-JP" altLang="en-US" sz="2000" dirty="0"/>
              <a:t>列目にはその変異について、色々な情報が記述されている。各情報の区切りとしては「</a:t>
            </a:r>
            <a:r>
              <a:rPr lang="en-US" altLang="ja-JP" sz="2000" dirty="0"/>
              <a:t>;</a:t>
            </a:r>
            <a:r>
              <a:rPr lang="ja-JP" altLang="en-US" sz="2000" dirty="0"/>
              <a:t>」が使用される。この</a:t>
            </a:r>
            <a:r>
              <a:rPr lang="en-US" altLang="ja-JP" sz="2000" dirty="0"/>
              <a:t>8</a:t>
            </a:r>
            <a:r>
              <a:rPr lang="ja-JP" altLang="en-US" sz="2000" dirty="0"/>
              <a:t>列目に遺伝子名も記載されている。遺伝子名は「</a:t>
            </a:r>
            <a:r>
              <a:rPr lang="en-US" altLang="ja-JP" sz="2000" dirty="0"/>
              <a:t>ANN=</a:t>
            </a:r>
            <a:r>
              <a:rPr lang="ja-JP" altLang="en-US" sz="2000" dirty="0"/>
              <a:t>」から始まる項目の中で「</a:t>
            </a:r>
            <a:r>
              <a:rPr lang="en-US" altLang="ja-JP" sz="2000" dirty="0"/>
              <a:t>|</a:t>
            </a:r>
            <a:r>
              <a:rPr lang="ja-JP" altLang="en-US" sz="2000" dirty="0"/>
              <a:t>」区切りで表示される情報の</a:t>
            </a:r>
            <a:r>
              <a:rPr lang="en-US" altLang="ja-JP" sz="2000" dirty="0"/>
              <a:t>4</a:t>
            </a:r>
            <a:r>
              <a:rPr lang="ja-JP" altLang="en-US" sz="2000" dirty="0"/>
              <a:t>番目に登場する。</a:t>
            </a:r>
            <a:r>
              <a:rPr lang="en-US" altLang="ja-JP" sz="2000" dirty="0"/>
              <a:t>(</a:t>
            </a:r>
            <a:r>
              <a:rPr lang="ja-JP" altLang="en-US" sz="2000" dirty="0"/>
              <a:t>各自確認すること</a:t>
            </a:r>
            <a:r>
              <a:rPr lang="en-US" altLang="ja-JP" sz="2000" dirty="0"/>
              <a:t>)</a:t>
            </a:r>
          </a:p>
          <a:p>
            <a:r>
              <a:rPr lang="ja-JP" altLang="en-US" sz="2000" dirty="0"/>
              <a:t>まずは、「</a:t>
            </a:r>
            <a:r>
              <a:rPr lang="en-US" altLang="ja-JP" sz="2000" dirty="0"/>
              <a:t>ANN=</a:t>
            </a:r>
            <a:r>
              <a:rPr lang="ja-JP" altLang="en-US" sz="2000" dirty="0"/>
              <a:t>」という文字列が</a:t>
            </a:r>
            <a:r>
              <a:rPr lang="en-US" altLang="ja-JP" sz="2000" dirty="0"/>
              <a:t>1</a:t>
            </a:r>
            <a:r>
              <a:rPr lang="ja-JP" altLang="en-US" sz="2000" dirty="0"/>
              <a:t>行辺り登場するのは最大何回か調べよ。</a:t>
            </a:r>
            <a:endParaRPr lang="en-US" altLang="ja-JP" sz="2000" dirty="0"/>
          </a:p>
          <a:p>
            <a:r>
              <a:rPr lang="ja-JP" altLang="en-US" sz="2000" dirty="0"/>
              <a:t>ヒント：何回マッチしたかを直接調べる関数は今のところ</a:t>
            </a:r>
            <a:r>
              <a:rPr lang="en-US" altLang="ja-JP" sz="2000" dirty="0" err="1"/>
              <a:t>awk</a:t>
            </a:r>
            <a:r>
              <a:rPr lang="ja-JP" altLang="en-US" sz="2000" dirty="0" err="1"/>
              <a:t>には</a:t>
            </a:r>
            <a:r>
              <a:rPr lang="ja-JP" altLang="en-US" sz="2000" dirty="0"/>
              <a:t>無いので、代わりに</a:t>
            </a:r>
            <a:r>
              <a:rPr lang="en-US" altLang="ja-JP" sz="2000" dirty="0"/>
              <a:t>split</a:t>
            </a:r>
            <a:r>
              <a:rPr lang="ja-JP" altLang="en-US" sz="2000" dirty="0"/>
              <a:t>関数を使用する。</a:t>
            </a:r>
            <a:endParaRPr lang="en-US" altLang="ja-JP" sz="2000" dirty="0"/>
          </a:p>
          <a:p>
            <a:endParaRPr lang="en-US" altLang="ja-JP" sz="2000" dirty="0"/>
          </a:p>
          <a:p>
            <a:r>
              <a:rPr lang="en-US" altLang="ja-JP" sz="2000" dirty="0"/>
              <a:t>3</a:t>
            </a:r>
            <a:r>
              <a:rPr lang="ja-JP" altLang="en-US" sz="2000" dirty="0" err="1"/>
              <a:t>．</a:t>
            </a:r>
            <a:r>
              <a:rPr lang="ja-JP" altLang="en-US" sz="2000" dirty="0"/>
              <a:t>遺伝子名を抽出し、遺伝子名を最後の列に付与した</a:t>
            </a:r>
            <a:r>
              <a:rPr lang="en-US" altLang="ja-JP" sz="2000" dirty="0"/>
              <a:t>VCF</a:t>
            </a:r>
            <a:r>
              <a:rPr lang="ja-JP" altLang="en-US" sz="2000" dirty="0"/>
              <a:t>を表示せよ。</a:t>
            </a:r>
            <a:r>
              <a:rPr lang="en-US" altLang="ja-JP" sz="2000" dirty="0"/>
              <a:t>(</a:t>
            </a:r>
            <a:r>
              <a:rPr lang="ja-JP" altLang="en-US" sz="2000" dirty="0"/>
              <a:t>正規表現を使用して、「</a:t>
            </a:r>
            <a:r>
              <a:rPr lang="en-US" altLang="ja-JP" sz="2000" dirty="0"/>
              <a:t>ANN=</a:t>
            </a:r>
            <a:r>
              <a:rPr lang="ja-JP" altLang="en-US" sz="2000" dirty="0"/>
              <a:t>」よりも前の文字列を削除した後、「</a:t>
            </a:r>
            <a:r>
              <a:rPr lang="en-US" altLang="ja-JP" sz="2000" dirty="0"/>
              <a:t>|</a:t>
            </a:r>
            <a:r>
              <a:rPr lang="ja-JP" altLang="en-US" sz="2000" dirty="0"/>
              <a:t>」区切りの</a:t>
            </a:r>
            <a:r>
              <a:rPr lang="en-US" altLang="ja-JP" sz="2000" dirty="0"/>
              <a:t>4</a:t>
            </a:r>
            <a:r>
              <a:rPr lang="ja-JP" altLang="en-US" sz="2000" dirty="0"/>
              <a:t>フィールド目を取得せよ。</a:t>
            </a:r>
            <a:r>
              <a:rPr lang="en-US" altLang="ja-JP" sz="2000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4591886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176797" y="3819"/>
            <a:ext cx="8682086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000" dirty="0" err="1"/>
              <a:t>awk</a:t>
            </a:r>
            <a:r>
              <a:rPr lang="ja-JP" altLang="en-US" sz="2000" dirty="0"/>
              <a:t>と組み合わせて使うその他のコマンド</a:t>
            </a:r>
            <a:endParaRPr lang="en-US" altLang="ja-JP" sz="2000" dirty="0"/>
          </a:p>
          <a:p>
            <a:endParaRPr lang="en-US" altLang="ja-JP" sz="2000" dirty="0"/>
          </a:p>
          <a:p>
            <a:r>
              <a:rPr lang="ja-JP" altLang="en-US" sz="2000" dirty="0"/>
              <a:t>シェルのパイプ（</a:t>
            </a:r>
            <a:r>
              <a:rPr lang="en-US" altLang="ja-JP" sz="2000" dirty="0"/>
              <a:t>|</a:t>
            </a:r>
            <a:r>
              <a:rPr lang="ja-JP" altLang="en-US" sz="2000" dirty="0"/>
              <a:t>）機能を使って、</a:t>
            </a:r>
            <a:r>
              <a:rPr lang="en-US" altLang="ja-JP" sz="2000" dirty="0" err="1"/>
              <a:t>awk</a:t>
            </a:r>
            <a:r>
              <a:rPr lang="ja-JP" altLang="en-US" sz="2000" dirty="0"/>
              <a:t>の出力をほかのコマンドに渡すことが可能。</a:t>
            </a:r>
            <a:endParaRPr lang="en-US" altLang="ja-JP" sz="2000" dirty="0"/>
          </a:p>
          <a:p>
            <a:endParaRPr lang="en-US" altLang="ja-JP" sz="2000" dirty="0"/>
          </a:p>
          <a:p>
            <a:r>
              <a:rPr lang="en-US" altLang="ja-JP" sz="2000" dirty="0" err="1"/>
              <a:t>wc</a:t>
            </a:r>
            <a:r>
              <a:rPr lang="en-US" altLang="ja-JP" sz="2000" dirty="0"/>
              <a:t> -l</a:t>
            </a:r>
          </a:p>
          <a:p>
            <a:r>
              <a:rPr lang="ja-JP" altLang="en-US" sz="2000" dirty="0"/>
              <a:t>　合計の行数を表示</a:t>
            </a:r>
            <a:endParaRPr lang="en-US" altLang="ja-JP" sz="2000" dirty="0"/>
          </a:p>
          <a:p>
            <a:r>
              <a:rPr lang="en-US" altLang="ja-JP" sz="2000" dirty="0"/>
              <a:t>head -n 20</a:t>
            </a:r>
          </a:p>
          <a:p>
            <a:r>
              <a:rPr lang="ja-JP" altLang="en-US" sz="2000" dirty="0"/>
              <a:t>　先頭の</a:t>
            </a:r>
            <a:r>
              <a:rPr lang="en-US" altLang="ja-JP" sz="2000" dirty="0"/>
              <a:t>20</a:t>
            </a:r>
            <a:r>
              <a:rPr lang="ja-JP" altLang="en-US" sz="2000" dirty="0"/>
              <a:t>行だけ表示</a:t>
            </a:r>
            <a:endParaRPr lang="en-US" altLang="ja-JP" sz="2000" dirty="0"/>
          </a:p>
          <a:p>
            <a:r>
              <a:rPr lang="en-US" altLang="ja-JP" sz="2000" dirty="0"/>
              <a:t>tail -n 20</a:t>
            </a:r>
          </a:p>
          <a:p>
            <a:r>
              <a:rPr lang="ja-JP" altLang="en-US" sz="2000" dirty="0"/>
              <a:t>　最後の</a:t>
            </a:r>
            <a:r>
              <a:rPr lang="en-US" altLang="ja-JP" sz="2000" dirty="0"/>
              <a:t>20</a:t>
            </a:r>
            <a:r>
              <a:rPr lang="ja-JP" altLang="en-US" sz="2000" dirty="0"/>
              <a:t>行だけ表示</a:t>
            </a:r>
            <a:endParaRPr lang="en-US" altLang="ja-JP" sz="2000" dirty="0"/>
          </a:p>
          <a:p>
            <a:r>
              <a:rPr lang="en-US" altLang="ja-JP" sz="2000" dirty="0"/>
              <a:t>more / less</a:t>
            </a:r>
          </a:p>
          <a:p>
            <a:r>
              <a:rPr lang="ja-JP" altLang="en-US" sz="2000" dirty="0"/>
              <a:t>　結果を少しずつ表示</a:t>
            </a:r>
            <a:endParaRPr lang="de-DE" altLang="ja-JP" sz="2000" dirty="0"/>
          </a:p>
          <a:p>
            <a:r>
              <a:rPr lang="de-DE" altLang="ja-JP" sz="2000" dirty="0"/>
              <a:t>sort -k1,1 -k2,2gr -t$'\t'</a:t>
            </a:r>
          </a:p>
          <a:p>
            <a:r>
              <a:rPr lang="ja-JP" altLang="en-US" sz="2000" dirty="0"/>
              <a:t>　タブ区切りで、</a:t>
            </a:r>
            <a:r>
              <a:rPr lang="en-US" altLang="ja-JP" sz="2000" dirty="0"/>
              <a:t>1</a:t>
            </a:r>
            <a:r>
              <a:rPr lang="ja-JP" altLang="en-US" sz="2000" dirty="0"/>
              <a:t>列目を文字列としてソートし、</a:t>
            </a:r>
            <a:r>
              <a:rPr lang="en-US" altLang="ja-JP" sz="2000" dirty="0"/>
              <a:t>1</a:t>
            </a:r>
            <a:r>
              <a:rPr lang="ja-JP" altLang="en-US" sz="2000" dirty="0"/>
              <a:t>列目が同じ場合は</a:t>
            </a:r>
            <a:r>
              <a:rPr lang="en-US" altLang="ja-JP" sz="2000" dirty="0"/>
              <a:t>2</a:t>
            </a:r>
            <a:r>
              <a:rPr lang="ja-JP" altLang="en-US" sz="2000" dirty="0"/>
              <a:t>列目を数字として逆順にソートする</a:t>
            </a:r>
            <a:endParaRPr lang="en-US" altLang="ja-JP" sz="2000" dirty="0"/>
          </a:p>
          <a:p>
            <a:r>
              <a:rPr lang="en-US" altLang="ja-JP" sz="2000" dirty="0"/>
              <a:t>cut -f 1,2,10-12</a:t>
            </a:r>
          </a:p>
          <a:p>
            <a:r>
              <a:rPr lang="ja-JP" altLang="en-US" sz="2000" dirty="0"/>
              <a:t>　</a:t>
            </a:r>
            <a:r>
              <a:rPr lang="en-US" altLang="ja-JP" sz="2000" dirty="0"/>
              <a:t>1</a:t>
            </a:r>
            <a:r>
              <a:rPr lang="ja-JP" altLang="en-US" sz="2000" dirty="0" err="1"/>
              <a:t>，</a:t>
            </a:r>
            <a:r>
              <a:rPr lang="en-US" altLang="ja-JP" sz="2000" dirty="0"/>
              <a:t>2</a:t>
            </a:r>
            <a:r>
              <a:rPr lang="ja-JP" altLang="en-US" sz="2000" dirty="0" err="1"/>
              <a:t>，</a:t>
            </a:r>
            <a:r>
              <a:rPr lang="en-US" altLang="ja-JP" sz="2000" dirty="0"/>
              <a:t>10</a:t>
            </a:r>
            <a:r>
              <a:rPr lang="ja-JP" altLang="en-US" sz="2000" dirty="0" err="1"/>
              <a:t>，</a:t>
            </a:r>
            <a:r>
              <a:rPr lang="en-US" altLang="ja-JP" sz="2000" dirty="0"/>
              <a:t>11</a:t>
            </a:r>
            <a:r>
              <a:rPr lang="ja-JP" altLang="en-US" sz="2000" dirty="0" err="1"/>
              <a:t>，</a:t>
            </a:r>
            <a:r>
              <a:rPr lang="en-US" altLang="ja-JP" sz="2000" dirty="0"/>
              <a:t>12</a:t>
            </a:r>
            <a:r>
              <a:rPr lang="ja-JP" altLang="en-US" sz="2000" dirty="0"/>
              <a:t>列目を抽出。（</a:t>
            </a:r>
            <a:r>
              <a:rPr lang="en-US" altLang="ja-JP" sz="2000" dirty="0"/>
              <a:t>cut</a:t>
            </a:r>
            <a:r>
              <a:rPr lang="ja-JP" altLang="en-US" sz="2000" dirty="0"/>
              <a:t>コマンドは区切り文字</a:t>
            </a:r>
            <a:r>
              <a:rPr lang="en-US" altLang="ja-JP" sz="2000" dirty="0"/>
              <a:t>(-d)</a:t>
            </a:r>
            <a:r>
              <a:rPr lang="ja-JP" altLang="en-US" sz="2000" dirty="0"/>
              <a:t>無指定の場合はタブ区切り）</a:t>
            </a:r>
            <a:endParaRPr lang="en-US" altLang="ja-JP" sz="2000" dirty="0"/>
          </a:p>
          <a:p>
            <a:endParaRPr lang="en-US" altLang="ja-JP" sz="2000" dirty="0"/>
          </a:p>
          <a:p>
            <a:r>
              <a:rPr lang="ja-JP" altLang="en-US" sz="2000" dirty="0"/>
              <a:t>例えば、</a:t>
            </a:r>
            <a:r>
              <a:rPr lang="en-US" altLang="ja-JP" sz="2000" dirty="0" err="1"/>
              <a:t>awk</a:t>
            </a:r>
            <a:r>
              <a:rPr lang="en-US" altLang="ja-JP" sz="2000" dirty="0"/>
              <a:t> '{if($12&lt;=1e-10){print $0}}' input.txt | </a:t>
            </a:r>
            <a:r>
              <a:rPr lang="en-US" altLang="ja-JP" sz="2000" dirty="0" err="1"/>
              <a:t>wc</a:t>
            </a:r>
            <a:r>
              <a:rPr lang="en-US" altLang="ja-JP" sz="2000" dirty="0"/>
              <a:t> -l</a:t>
            </a:r>
          </a:p>
          <a:p>
            <a:r>
              <a:rPr lang="ja-JP" altLang="en-US" sz="2000" dirty="0"/>
              <a:t>で、</a:t>
            </a:r>
            <a:r>
              <a:rPr lang="en-US" altLang="ja-JP" sz="2000" dirty="0" err="1"/>
              <a:t>awk</a:t>
            </a:r>
            <a:r>
              <a:rPr lang="ja-JP" altLang="en-US" sz="2000" dirty="0"/>
              <a:t>によるフィルタ後の行数がすぐにわかります。</a:t>
            </a:r>
            <a:endParaRPr lang="en-US" altLang="ja-JP" sz="2000" dirty="0"/>
          </a:p>
        </p:txBody>
      </p:sp>
    </p:spTree>
    <p:extLst>
      <p:ext uri="{BB962C8B-B14F-4D97-AF65-F5344CB8AC3E}">
        <p14:creationId xmlns:p14="http://schemas.microsoft.com/office/powerpoint/2010/main" val="26495520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197964" y="141402"/>
            <a:ext cx="8682086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dirty="0"/>
              <a:t>その他良く使うその他のコマンドたち</a:t>
            </a:r>
            <a:endParaRPr lang="en-US" altLang="ja-JP" sz="2000" dirty="0"/>
          </a:p>
          <a:p>
            <a:endParaRPr lang="en-US" altLang="ja-JP" sz="2000" dirty="0"/>
          </a:p>
          <a:p>
            <a:r>
              <a:rPr lang="en-US" altLang="ja-JP" sz="2000" dirty="0"/>
              <a:t>echo "AAAAATCGCCCCC" | grep 'AT.GC'</a:t>
            </a:r>
          </a:p>
          <a:p>
            <a:r>
              <a:rPr lang="ja-JP" altLang="en-US" sz="2000" dirty="0"/>
              <a:t>正規表現による検索</a:t>
            </a:r>
            <a:endParaRPr lang="en-US" altLang="ja-JP" sz="2000" dirty="0"/>
          </a:p>
          <a:p>
            <a:endParaRPr lang="en-US" altLang="ja-JP" sz="2000" dirty="0"/>
          </a:p>
          <a:p>
            <a:r>
              <a:rPr lang="en-US" altLang="ja-JP" sz="2000" dirty="0"/>
              <a:t>echo "AAAAATCGCCCCC" | grep -v 'AT.GC'</a:t>
            </a:r>
          </a:p>
          <a:p>
            <a:r>
              <a:rPr lang="ja-JP" altLang="en-US" sz="2000" dirty="0"/>
              <a:t>正規表現による除外</a:t>
            </a:r>
            <a:endParaRPr lang="en-US" altLang="ja-JP" sz="2000" dirty="0"/>
          </a:p>
          <a:p>
            <a:endParaRPr lang="en-US" altLang="ja-JP" sz="2000" dirty="0"/>
          </a:p>
          <a:p>
            <a:r>
              <a:rPr lang="en-US" altLang="ja-JP" sz="2000" dirty="0"/>
              <a:t>echo "AAAAATCGCCCCC" | </a:t>
            </a:r>
            <a:r>
              <a:rPr lang="en-US" altLang="ja-JP" sz="2000" dirty="0" err="1"/>
              <a:t>sed</a:t>
            </a:r>
            <a:r>
              <a:rPr lang="en-US" altLang="ja-JP" sz="2000" dirty="0"/>
              <a:t> 's/AA/CC/'</a:t>
            </a:r>
          </a:p>
          <a:p>
            <a:r>
              <a:rPr lang="ja-JP" altLang="en-US" sz="2000" dirty="0"/>
              <a:t>正規表現による置換</a:t>
            </a:r>
            <a:endParaRPr lang="en-US" altLang="ja-JP" sz="2000" dirty="0"/>
          </a:p>
          <a:p>
            <a:endParaRPr lang="en-US" altLang="ja-JP" sz="2000" dirty="0"/>
          </a:p>
          <a:p>
            <a:r>
              <a:rPr lang="ja-JP" altLang="en-US" sz="2000" dirty="0"/>
              <a:t>練習問題１の</a:t>
            </a:r>
            <a:r>
              <a:rPr lang="en-US" altLang="ja-JP" sz="2000" dirty="0" err="1"/>
              <a:t>awk</a:t>
            </a:r>
            <a:r>
              <a:rPr lang="ja-JP" altLang="en-US" sz="2000" dirty="0"/>
              <a:t>を使わない解答例</a:t>
            </a:r>
            <a:endParaRPr lang="en-US" altLang="ja-JP" sz="2000" dirty="0"/>
          </a:p>
          <a:p>
            <a:r>
              <a:rPr lang="en-US" altLang="ja-JP" sz="2000" dirty="0"/>
              <a:t>grep -v "^##" example.vcf | </a:t>
            </a:r>
            <a:r>
              <a:rPr lang="en-US" altLang="ja-JP" sz="2000" dirty="0" err="1"/>
              <a:t>sed</a:t>
            </a:r>
            <a:r>
              <a:rPr lang="en-US" altLang="ja-JP" sz="2000" dirty="0"/>
              <a:t> 's/.*ANN=//' |cut -f 4 -d '|' </a:t>
            </a:r>
          </a:p>
          <a:p>
            <a:endParaRPr lang="en-US" altLang="ja-JP" sz="2000" dirty="0"/>
          </a:p>
        </p:txBody>
      </p:sp>
    </p:spTree>
    <p:extLst>
      <p:ext uri="{BB962C8B-B14F-4D97-AF65-F5344CB8AC3E}">
        <p14:creationId xmlns:p14="http://schemas.microsoft.com/office/powerpoint/2010/main" val="37955279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5067</TotalTime>
  <Words>507</Words>
  <Application>Microsoft Office PowerPoint</Application>
  <PresentationFormat>画面に合わせる (4:3)</PresentationFormat>
  <Paragraphs>76</Paragraphs>
  <Slides>6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6</vt:i4>
      </vt:variant>
    </vt:vector>
  </HeadingPairs>
  <TitlesOfParts>
    <vt:vector size="11" baseType="lpstr">
      <vt:lpstr>ＭＳ Ｐゴシック</vt:lpstr>
      <vt:lpstr>Arial</vt:lpstr>
      <vt:lpstr>Calibri</vt:lpstr>
      <vt:lpstr>Calibri Light</vt:lpstr>
      <vt:lpstr>Office テーマ</vt:lpstr>
      <vt:lpstr>AWK入門　5日目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AWK入門　1日目</dc:title>
  <dc:creator>吉武 和敏</dc:creator>
  <cp:lastModifiedBy>和敏 吉武</cp:lastModifiedBy>
  <cp:revision>171</cp:revision>
  <dcterms:created xsi:type="dcterms:W3CDTF">2018-08-28T04:52:15Z</dcterms:created>
  <dcterms:modified xsi:type="dcterms:W3CDTF">2018-11-01T05:24:05Z</dcterms:modified>
</cp:coreProperties>
</file>