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384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7962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51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009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273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964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870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4796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716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2107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2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034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B0B3E-465E-43BB-AFB2-2BDD35CE79A8}" type="datetimeFigureOut">
              <a:rPr kumimoji="1" lang="ja-JP" altLang="en-US" smtClean="0"/>
              <a:t>2017/10/31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93C70-521D-4286-A31E-1129DA6AF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31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387" y="1701678"/>
            <a:ext cx="4172413" cy="345464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6968" y="2679701"/>
            <a:ext cx="6191860" cy="178395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6436" y="5156321"/>
            <a:ext cx="5404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1600" dirty="0"/>
              <a:t>表</a:t>
            </a:r>
            <a:r>
              <a:rPr lang="en-US" altLang="ja-JP" sz="1600" dirty="0"/>
              <a:t>1. </a:t>
            </a:r>
            <a:r>
              <a:rPr lang="ja-JP" altLang="ja-JP" sz="1600" dirty="0"/>
              <a:t>魚肉からの</a:t>
            </a:r>
            <a:r>
              <a:rPr lang="en-US" altLang="ja-JP" sz="1600" dirty="0"/>
              <a:t>DNA</a:t>
            </a:r>
            <a:r>
              <a:rPr lang="ja-JP" altLang="ja-JP" sz="1600" dirty="0"/>
              <a:t>抽出後の各サンプルにおける</a:t>
            </a:r>
            <a:r>
              <a:rPr lang="en-US" altLang="ja-JP" sz="1600" dirty="0"/>
              <a:t>DNA</a:t>
            </a:r>
            <a:r>
              <a:rPr lang="ja-JP" altLang="ja-JP" sz="1600" dirty="0"/>
              <a:t>濃度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65432" y="4463653"/>
            <a:ext cx="6794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/>
              <a:t>表</a:t>
            </a:r>
            <a:r>
              <a:rPr lang="en-US" altLang="ja-JP"/>
              <a:t>2. eDNA</a:t>
            </a:r>
            <a:r>
              <a:rPr lang="ja-JP" altLang="ja-JP"/>
              <a:t>のそれぞれのサンプル処理段階における</a:t>
            </a:r>
            <a:r>
              <a:rPr lang="en-US" altLang="ja-JP"/>
              <a:t>DNA</a:t>
            </a:r>
            <a:r>
              <a:rPr lang="ja-JP" altLang="ja-JP"/>
              <a:t>濃度</a:t>
            </a:r>
            <a:r>
              <a:rPr lang="en-US" altLang="ja-JP"/>
              <a:t>(ng/µL)</a:t>
            </a:r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14516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895350"/>
            <a:ext cx="3564467" cy="267335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3873500"/>
            <a:ext cx="3564467" cy="267335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895350"/>
            <a:ext cx="3564467" cy="267335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0" y="3873500"/>
            <a:ext cx="3564468" cy="267335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444500" y="89535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1</a:t>
            </a:r>
            <a:r>
              <a:rPr kumimoji="1" lang="ja-JP" altLang="en-US" dirty="0"/>
              <a:t>班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44500" y="38735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</a:t>
            </a:r>
            <a:r>
              <a:rPr kumimoji="1" lang="ja-JP" altLang="en-US" dirty="0"/>
              <a:t>班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02400" y="89535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r>
              <a:rPr kumimoji="1" lang="ja-JP" altLang="en-US" dirty="0"/>
              <a:t>班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502400" y="38735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4</a:t>
            </a:r>
            <a:r>
              <a:rPr kumimoji="1" lang="ja-JP" altLang="en-US" dirty="0"/>
              <a:t>班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762250" y="188952"/>
            <a:ext cx="666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制限酵素処理の結果</a:t>
            </a:r>
          </a:p>
        </p:txBody>
      </p:sp>
    </p:spTree>
    <p:extLst>
      <p:ext uri="{BB962C8B-B14F-4D97-AF65-F5344CB8AC3E}">
        <p14:creationId xmlns:p14="http://schemas.microsoft.com/office/powerpoint/2010/main" val="3090206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91" y="838200"/>
            <a:ext cx="3454400" cy="25908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4089400"/>
            <a:ext cx="3454400" cy="25908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691" y="4089400"/>
            <a:ext cx="3454400" cy="25908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71500" y="8382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1</a:t>
            </a:r>
            <a:r>
              <a:rPr kumimoji="1" lang="ja-JP" altLang="en-US" dirty="0"/>
              <a:t>班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642100" y="8382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2</a:t>
            </a:r>
            <a:r>
              <a:rPr kumimoji="1" lang="ja-JP" altLang="en-US" dirty="0"/>
              <a:t>班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71500" y="40894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3</a:t>
            </a:r>
            <a:r>
              <a:rPr kumimoji="1" lang="ja-JP" altLang="en-US" dirty="0"/>
              <a:t>班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70200" y="177800"/>
            <a:ext cx="645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/>
              <a:t>魚肉</a:t>
            </a:r>
            <a:r>
              <a:rPr lang="en-US" altLang="ja-JP" dirty="0"/>
              <a:t>DNA</a:t>
            </a:r>
            <a:r>
              <a:rPr lang="ja-JP" altLang="en-US" dirty="0"/>
              <a:t>の</a:t>
            </a:r>
            <a:r>
              <a:rPr lang="en-US" altLang="ja-JP" dirty="0"/>
              <a:t>PCR</a:t>
            </a:r>
            <a:r>
              <a:rPr lang="ja-JP" altLang="en-US" dirty="0"/>
              <a:t>の結果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8CA0D6E-0FC2-4833-AF2C-2C1AF9C7B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500" y="838200"/>
            <a:ext cx="3454400" cy="2590800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D1698DE-2F0C-4439-9216-19C87150ED37}"/>
              </a:ext>
            </a:extLst>
          </p:cNvPr>
          <p:cNvSpPr txBox="1"/>
          <p:nvPr/>
        </p:nvSpPr>
        <p:spPr>
          <a:xfrm>
            <a:off x="6642100" y="4089400"/>
            <a:ext cx="87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4</a:t>
            </a:r>
            <a:r>
              <a:rPr kumimoji="1" lang="ja-JP" altLang="en-US" dirty="0"/>
              <a:t>班</a:t>
            </a:r>
          </a:p>
        </p:txBody>
      </p:sp>
    </p:spTree>
    <p:extLst>
      <p:ext uri="{BB962C8B-B14F-4D97-AF65-F5344CB8AC3E}">
        <p14:creationId xmlns:p14="http://schemas.microsoft.com/office/powerpoint/2010/main" val="143716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60</Words>
  <Application>Microsoft Office PowerPoint</Application>
  <PresentationFormat>ワイド画面</PresentationFormat>
  <Paragraphs>12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sakataiki</dc:creator>
  <cp:lastModifiedBy>yushi makino</cp:lastModifiedBy>
  <cp:revision>4</cp:revision>
  <dcterms:created xsi:type="dcterms:W3CDTF">2017-10-31T03:32:53Z</dcterms:created>
  <dcterms:modified xsi:type="dcterms:W3CDTF">2017-10-31T05:45:27Z</dcterms:modified>
</cp:coreProperties>
</file>