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89DECF-9EE2-440C-B4EE-2AC46AEE3F47}" v="780" dt="2017-07-05T23:43:40.7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405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275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185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15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92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59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78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243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1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1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98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7D73B-2FAB-4420-A7AA-6595D1063E0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06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ikou.fs.a.u-tokyo.ac.jp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HTML</a:t>
            </a:r>
            <a:r>
              <a:rPr lang="ja-JP" altLang="en-US" dirty="0"/>
              <a:t>について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トレーニング</a:t>
            </a:r>
            <a:r>
              <a:rPr kumimoji="1" lang="en-US" altLang="ja-JP" dirty="0"/>
              <a:t>5</a:t>
            </a:r>
            <a:r>
              <a:rPr kumimoji="1" lang="ja-JP" altLang="en-US" dirty="0"/>
              <a:t>日目</a:t>
            </a:r>
          </a:p>
        </p:txBody>
      </p:sp>
    </p:spTree>
    <p:extLst>
      <p:ext uri="{BB962C8B-B14F-4D97-AF65-F5344CB8AC3E}">
        <p14:creationId xmlns:p14="http://schemas.microsoft.com/office/powerpoint/2010/main" val="236089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484387"/>
            <a:ext cx="12192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HTML</a:t>
            </a:r>
            <a:r>
              <a:rPr lang="ja-JP" altLang="en-US" sz="2000" dirty="0">
                <a:solidFill>
                  <a:srgbClr val="333333"/>
                </a:solidFill>
                <a:latin typeface="Helvetica Neue"/>
              </a:rPr>
              <a:t>入門　タグ、ハイパーリンク、テーブル、フォーム</a:t>
            </a:r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/>
            </a:r>
            <a:br>
              <a:rPr lang="en-US" altLang="ja-JP" sz="2000" dirty="0">
                <a:solidFill>
                  <a:srgbClr val="333333"/>
                </a:solidFill>
                <a:latin typeface="Helvetica Neue"/>
              </a:rPr>
            </a:br>
            <a:r>
              <a:rPr lang="en-US" altLang="ja-JP" sz="2000" dirty="0">
                <a:solidFill>
                  <a:srgbClr val="FF0000"/>
                </a:solidFill>
                <a:latin typeface="Helvetica Neue"/>
              </a:rPr>
              <a:t>http://www.ink.or.jp/~bigblock/html/</a:t>
            </a:r>
          </a:p>
          <a:p>
            <a:endParaRPr lang="en-US" altLang="ja-JP" sz="2000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CSS</a:t>
            </a:r>
            <a:r>
              <a:rPr lang="ja-JP" altLang="en-US" sz="2000" dirty="0">
                <a:solidFill>
                  <a:srgbClr val="333333"/>
                </a:solidFill>
                <a:latin typeface="Helvetica Neue"/>
              </a:rPr>
              <a:t>入門　色、文字の装飾、背景画像</a:t>
            </a:r>
            <a:endParaRPr lang="en-US" altLang="ja-JP" sz="2000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sz="2000" dirty="0">
                <a:solidFill>
                  <a:srgbClr val="FF0000"/>
                </a:solidFill>
                <a:latin typeface="Helvetica Neue"/>
              </a:rPr>
              <a:t>http://www.ink.or.jp/~bigblock/css/index.html</a:t>
            </a:r>
          </a:p>
          <a:p>
            <a:endParaRPr lang="en-US" altLang="ja-JP" sz="2000" dirty="0">
              <a:solidFill>
                <a:srgbClr val="333333"/>
              </a:solidFill>
              <a:latin typeface="Helvetica Neue"/>
            </a:endParaRPr>
          </a:p>
          <a:p>
            <a:r>
              <a:rPr lang="ja-JP" altLang="en-US" sz="2000" dirty="0">
                <a:solidFill>
                  <a:srgbClr val="333333"/>
                </a:solidFill>
                <a:latin typeface="Helvetica Neue"/>
              </a:rPr>
              <a:t>ブラウザの開発者ツール</a:t>
            </a:r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(F12)</a:t>
            </a:r>
          </a:p>
          <a:p>
            <a:r>
              <a:rPr lang="en-US" altLang="ja-JP" sz="2000" dirty="0">
                <a:solidFill>
                  <a:srgbClr val="FF0000"/>
                </a:solidFill>
                <a:latin typeface="Helvetica Neue"/>
              </a:rPr>
              <a:t>http://www.buildinsider.net/web/chromedevtools/01</a:t>
            </a:r>
          </a:p>
        </p:txBody>
      </p:sp>
    </p:spTree>
    <p:extLst>
      <p:ext uri="{BB962C8B-B14F-4D97-AF65-F5344CB8AC3E}">
        <p14:creationId xmlns:p14="http://schemas.microsoft.com/office/powerpoint/2010/main" val="1815854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889686" y="585056"/>
            <a:ext cx="104126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課題</a:t>
            </a:r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1</a:t>
            </a:r>
            <a:r>
              <a:rPr lang="ja-JP" altLang="en-US" dirty="0" err="1">
                <a:solidFill>
                  <a:srgbClr val="333333"/>
                </a:solidFill>
                <a:latin typeface="Helvetica Neue"/>
              </a:rPr>
              <a:t>．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自分で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HTML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を編集する際に良さそうなエディター、開発環境、オンラインサービスをどれでも良いので一つ探し出す。条件としては、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html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ファイルを出力できること。</a:t>
            </a:r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2</a:t>
            </a:r>
            <a:r>
              <a:rPr lang="ja-JP" altLang="en-US" dirty="0" err="1">
                <a:solidFill>
                  <a:srgbClr val="333333"/>
                </a:solidFill>
                <a:latin typeface="Helvetica Neue"/>
              </a:rPr>
              <a:t>．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水圏生物工学の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HP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（</a:t>
            </a:r>
            <a:r>
              <a:rPr lang="en-US" altLang="ja-JP" dirty="0">
                <a:solidFill>
                  <a:srgbClr val="333333"/>
                </a:solidFill>
                <a:latin typeface="Helvetica Neue"/>
                <a:hlinkClick r:id="rId2"/>
              </a:rPr>
              <a:t>http://www.suikou.fs.a.u-tokyo.ac.jp/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）の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Home,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Research,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Publications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のページについて、テキストのコピペ、画像を保存して使用してよいので、（あんまり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HTML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ソースは見ないで）似たような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HP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を一から作ってみる。</a:t>
            </a:r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　その際、</a:t>
            </a:r>
            <a:r>
              <a:rPr lang="en-US" altLang="ja-JP" dirty="0" err="1">
                <a:solidFill>
                  <a:srgbClr val="333333"/>
                </a:solidFill>
                <a:latin typeface="Helvetica Neue"/>
              </a:rPr>
              <a:t>javascript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については、まだやっていないので、下記の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2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点は変更すること。</a:t>
            </a:r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　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a) 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数秒で切り替わる画像については、一つの画像を表示するだけでよい。</a:t>
            </a:r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　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b) 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上部のメニューバーのマウスオーバー効果は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無視</a:t>
            </a:r>
            <a:endParaRPr lang="en-US" altLang="ja-JP" dirty="0" smtClean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 smtClean="0"/>
              <a:t>3</a:t>
            </a:r>
            <a:r>
              <a:rPr lang="ja-JP" altLang="en-US" dirty="0" err="1" smtClean="0"/>
              <a:t>．</a:t>
            </a:r>
            <a:r>
              <a:rPr lang="ja-JP" altLang="en-US" dirty="0" smtClean="0"/>
              <a:t>ほかのブラウザでも作ったページを開いてみて、違いがあるか確認する。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0820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175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704538" y="1720840"/>
            <a:ext cx="843946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WEB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サーバ入門　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apache</a:t>
            </a:r>
          </a:p>
          <a:p>
            <a:r>
              <a:rPr lang="en-US" altLang="ja-JP" dirty="0">
                <a:solidFill>
                  <a:srgbClr val="FF0000"/>
                </a:solidFill>
                <a:latin typeface="Helvetica Neue"/>
              </a:rPr>
              <a:t>https://eng-entrance.com/web-server-mechanism</a:t>
            </a:r>
          </a:p>
          <a:p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・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Win: </a:t>
            </a:r>
            <a:r>
              <a:rPr lang="en-US" altLang="ja-JP" dirty="0">
                <a:solidFill>
                  <a:srgbClr val="FF0000"/>
                </a:solidFill>
                <a:latin typeface="Helvetica Neue"/>
              </a:rPr>
              <a:t>https://www.adminweb.jp/apache/install/</a:t>
            </a:r>
          </a:p>
          <a:p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　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httpd-2.4.26-Win64-VC15.zip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を解凍すると、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Apache24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というフォルダができるので、それを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C:\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に移動する。</a:t>
            </a:r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　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World Wide Web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発行サービスを停止する必要があるかも</a:t>
            </a:r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・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Mac: </a:t>
            </a:r>
            <a:r>
              <a:rPr lang="en-US" altLang="ja-JP" dirty="0">
                <a:solidFill>
                  <a:srgbClr val="FF0000"/>
                </a:solidFill>
                <a:latin typeface="Helvetica Neue"/>
              </a:rPr>
              <a:t>http://qiita.com/shuntaro_tamura/items/bdabcb77926dc92617b1</a:t>
            </a: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GET,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POST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について</a:t>
            </a:r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>
                <a:solidFill>
                  <a:srgbClr val="FF0000"/>
                </a:solidFill>
                <a:latin typeface="Helvetica Neue"/>
              </a:rPr>
              <a:t>http://wa3.i-3-i.info/diff7method.html</a:t>
            </a:r>
            <a:endParaRPr lang="en-US" altLang="ja-JP" dirty="0">
              <a:solidFill>
                <a:srgbClr val="FF0000"/>
              </a:solidFill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06660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493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104</Words>
  <Application>Microsoft Office PowerPoint</Application>
  <PresentationFormat>ワイド画面</PresentationFormat>
  <Paragraphs>28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Helvetica Neue</vt:lpstr>
      <vt:lpstr>游ゴシック</vt:lpstr>
      <vt:lpstr>游ゴシック Light</vt:lpstr>
      <vt:lpstr>Arial</vt:lpstr>
      <vt:lpstr>Office テーマ</vt:lpstr>
      <vt:lpstr>HTMLについて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HTMLについて</dc:title>
  <dc:creator>asakawa</dc:creator>
  <cp:lastModifiedBy>asakawa</cp:lastModifiedBy>
  <cp:revision>14</cp:revision>
  <dcterms:created xsi:type="dcterms:W3CDTF">2017-06-25T21:52:59Z</dcterms:created>
  <dcterms:modified xsi:type="dcterms:W3CDTF">2017-07-10T08:43:52Z</dcterms:modified>
</cp:coreProperties>
</file>