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62" r:id="rId4"/>
    <p:sldId id="283" r:id="rId5"/>
    <p:sldId id="284" r:id="rId6"/>
    <p:sldId id="285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5CF2CC-BE1F-4125-BF26-9FA072C4E3B9}" v="40" dt="2018-11-12T01:26:04.6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和敏 吉武" userId="e4825ba96748af9c" providerId="LiveId" clId="{2E11CE0C-6565-4671-A915-A9EAA8746F7C}"/>
    <pc:docChg chg="custSel addSld modSld">
      <pc:chgData name="和敏 吉武" userId="e4825ba96748af9c" providerId="LiveId" clId="{2E11CE0C-6565-4671-A915-A9EAA8746F7C}" dt="2018-11-05T09:13:50.965" v="26" actId="1076"/>
      <pc:docMkLst>
        <pc:docMk/>
      </pc:docMkLst>
      <pc:sldChg chg="modSp">
        <pc:chgData name="和敏 吉武" userId="e4825ba96748af9c" providerId="LiveId" clId="{2E11CE0C-6565-4671-A915-A9EAA8746F7C}" dt="2018-11-01T05:24:10.958" v="2" actId="20577"/>
        <pc:sldMkLst>
          <pc:docMk/>
          <pc:sldMk cId="1367562235" sldId="256"/>
        </pc:sldMkLst>
        <pc:spChg chg="mod">
          <ac:chgData name="和敏 吉武" userId="e4825ba96748af9c" providerId="LiveId" clId="{2E11CE0C-6565-4671-A915-A9EAA8746F7C}" dt="2018-11-01T05:24:10.958" v="2" actId="20577"/>
          <ac:spMkLst>
            <pc:docMk/>
            <pc:sldMk cId="1367562235" sldId="256"/>
            <ac:spMk id="2" creationId="{00000000-0000-0000-0000-000000000000}"/>
          </ac:spMkLst>
        </pc:spChg>
      </pc:sldChg>
    </pc:docChg>
  </pc:docChgLst>
  <pc:docChgLst>
    <pc:chgData name="和敏 吉武" userId="e4825ba96748af9c" providerId="LiveId" clId="{D45CF2CC-BE1F-4125-BF26-9FA072C4E3B9}"/>
    <pc:docChg chg="custSel addSld delSld modSld">
      <pc:chgData name="和敏 吉武" userId="e4825ba96748af9c" providerId="LiveId" clId="{D45CF2CC-BE1F-4125-BF26-9FA072C4E3B9}" dt="2018-11-12T01:26:13.358" v="225" actId="1076"/>
      <pc:docMkLst>
        <pc:docMk/>
      </pc:docMkLst>
      <pc:sldChg chg="modSp">
        <pc:chgData name="和敏 吉武" userId="e4825ba96748af9c" providerId="LiveId" clId="{D45CF2CC-BE1F-4125-BF26-9FA072C4E3B9}" dt="2018-11-06T06:10:05.795" v="1" actId="20577"/>
        <pc:sldMkLst>
          <pc:docMk/>
          <pc:sldMk cId="1367562235" sldId="256"/>
        </pc:sldMkLst>
        <pc:spChg chg="mod">
          <ac:chgData name="和敏 吉武" userId="e4825ba96748af9c" providerId="LiveId" clId="{D45CF2CC-BE1F-4125-BF26-9FA072C4E3B9}" dt="2018-11-06T06:10:05.795" v="1" actId="20577"/>
          <ac:spMkLst>
            <pc:docMk/>
            <pc:sldMk cId="1367562235" sldId="256"/>
            <ac:spMk id="2" creationId="{00000000-0000-0000-0000-000000000000}"/>
          </ac:spMkLst>
        </pc:spChg>
      </pc:sldChg>
      <pc:sldChg chg="modSp">
        <pc:chgData name="和敏 吉武" userId="e4825ba96748af9c" providerId="LiveId" clId="{D45CF2CC-BE1F-4125-BF26-9FA072C4E3B9}" dt="2018-11-12T01:13:00.566" v="95" actId="20577"/>
        <pc:sldMkLst>
          <pc:docMk/>
          <pc:sldMk cId="212408802" sldId="283"/>
        </pc:sldMkLst>
        <pc:spChg chg="mod">
          <ac:chgData name="和敏 吉武" userId="e4825ba96748af9c" providerId="LiveId" clId="{D45CF2CC-BE1F-4125-BF26-9FA072C4E3B9}" dt="2018-11-12T01:13:00.566" v="95" actId="20577"/>
          <ac:spMkLst>
            <pc:docMk/>
            <pc:sldMk cId="212408802" sldId="283"/>
            <ac:spMk id="2" creationId="{00000000-0000-0000-0000-000000000000}"/>
          </ac:spMkLst>
        </pc:spChg>
      </pc:sldChg>
      <pc:sldChg chg="delSp modSp">
        <pc:chgData name="和敏 吉武" userId="e4825ba96748af9c" providerId="LiveId" clId="{D45CF2CC-BE1F-4125-BF26-9FA072C4E3B9}" dt="2018-11-12T01:26:03.661" v="214"/>
        <pc:sldMkLst>
          <pc:docMk/>
          <pc:sldMk cId="1070662042" sldId="284"/>
        </pc:sldMkLst>
        <pc:spChg chg="mod">
          <ac:chgData name="和敏 吉武" userId="e4825ba96748af9c" providerId="LiveId" clId="{D45CF2CC-BE1F-4125-BF26-9FA072C4E3B9}" dt="2018-11-12T01:25:49.104" v="208"/>
          <ac:spMkLst>
            <pc:docMk/>
            <pc:sldMk cId="1070662042" sldId="284"/>
            <ac:spMk id="2" creationId="{00000000-0000-0000-0000-000000000000}"/>
          </ac:spMkLst>
        </pc:spChg>
        <pc:spChg chg="del mod">
          <ac:chgData name="和敏 吉武" userId="e4825ba96748af9c" providerId="LiveId" clId="{D45CF2CC-BE1F-4125-BF26-9FA072C4E3B9}" dt="2018-11-12T01:14:03.048" v="97" actId="478"/>
          <ac:spMkLst>
            <pc:docMk/>
            <pc:sldMk cId="1070662042" sldId="284"/>
            <ac:spMk id="4" creationId="{00000000-0000-0000-0000-000000000000}"/>
          </ac:spMkLst>
        </pc:spChg>
        <pc:graphicFrameChg chg="del">
          <ac:chgData name="和敏 吉武" userId="e4825ba96748af9c" providerId="LiveId" clId="{D45CF2CC-BE1F-4125-BF26-9FA072C4E3B9}" dt="2018-11-12T01:26:03.661" v="214"/>
          <ac:graphicFrameMkLst>
            <pc:docMk/>
            <pc:sldMk cId="1070662042" sldId="284"/>
            <ac:graphicFrameMk id="3" creationId="{00000000-0000-0000-0000-000000000000}"/>
          </ac:graphicFrameMkLst>
        </pc:graphicFrameChg>
      </pc:sldChg>
      <pc:sldChg chg="addSp modSp">
        <pc:chgData name="和敏 吉武" userId="e4825ba96748af9c" providerId="LiveId" clId="{D45CF2CC-BE1F-4125-BF26-9FA072C4E3B9}" dt="2018-11-12T01:26:13.358" v="225" actId="1076"/>
        <pc:sldMkLst>
          <pc:docMk/>
          <pc:sldMk cId="960509976" sldId="285"/>
        </pc:sldMkLst>
        <pc:spChg chg="mod">
          <ac:chgData name="和敏 吉武" userId="e4825ba96748af9c" providerId="LiveId" clId="{D45CF2CC-BE1F-4125-BF26-9FA072C4E3B9}" dt="2018-11-12T01:26:10.376" v="224" actId="20577"/>
          <ac:spMkLst>
            <pc:docMk/>
            <pc:sldMk cId="960509976" sldId="285"/>
            <ac:spMk id="2" creationId="{00000000-0000-0000-0000-000000000000}"/>
          </ac:spMkLst>
        </pc:spChg>
        <pc:graphicFrameChg chg="add mod">
          <ac:chgData name="和敏 吉武" userId="e4825ba96748af9c" providerId="LiveId" clId="{D45CF2CC-BE1F-4125-BF26-9FA072C4E3B9}" dt="2018-11-12T01:26:13.358" v="225" actId="1076"/>
          <ac:graphicFrameMkLst>
            <pc:docMk/>
            <pc:sldMk cId="960509976" sldId="285"/>
            <ac:graphicFrameMk id="3" creationId="{C16050AD-545D-44E5-A854-432821D3D34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357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43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54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66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24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95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11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39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7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0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59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F8153-9935-40CC-A99F-6E36BAA8E76E}" type="datetimeFigureOut">
              <a:rPr kumimoji="1" lang="ja-JP" altLang="en-US" smtClean="0"/>
              <a:t>2018/11/12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6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ikou.fs.a.u-tokyo.ac.jp/yosh_data/2018train/sample1.fasta.gz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AWK</a:t>
            </a:r>
            <a:r>
              <a:rPr kumimoji="1" lang="ja-JP" altLang="en-US" dirty="0"/>
              <a:t>入門　</a:t>
            </a:r>
            <a:r>
              <a:rPr lang="en-US" altLang="ja-JP" dirty="0"/>
              <a:t>7</a:t>
            </a:r>
            <a:r>
              <a:rPr kumimoji="1" lang="ja-JP" altLang="en-US" dirty="0"/>
              <a:t>日目</a:t>
            </a:r>
          </a:p>
        </p:txBody>
      </p:sp>
    </p:spTree>
    <p:extLst>
      <p:ext uri="{BB962C8B-B14F-4D97-AF65-F5344CB8AC3E}">
        <p14:creationId xmlns:p14="http://schemas.microsoft.com/office/powerpoint/2010/main" val="136756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/>
              <a:t>2</a:t>
            </a:r>
            <a:r>
              <a:rPr lang="ja-JP" altLang="en-US" sz="2000" dirty="0"/>
              <a:t>次元配列</a:t>
            </a:r>
            <a:endParaRPr lang="en-US" altLang="ja-JP" sz="2000" dirty="0"/>
          </a:p>
          <a:p>
            <a:endParaRPr kumimoji="1" lang="en-US" altLang="ja-JP" sz="2000" dirty="0"/>
          </a:p>
          <a:p>
            <a:r>
              <a:rPr lang="en-US" altLang="ja-JP" sz="2000" dirty="0"/>
              <a:t>GNU </a:t>
            </a:r>
            <a:r>
              <a:rPr lang="en-US" altLang="ja-JP" sz="2000" dirty="0" err="1"/>
              <a:t>awk</a:t>
            </a:r>
            <a:r>
              <a:rPr lang="ja-JP" altLang="en-US" sz="2000" dirty="0"/>
              <a:t>の</a:t>
            </a:r>
            <a:r>
              <a:rPr lang="en-US" altLang="ja-JP" sz="2000" dirty="0"/>
              <a:t>version4</a:t>
            </a:r>
            <a:r>
              <a:rPr lang="ja-JP" altLang="en-US" sz="2000" dirty="0"/>
              <a:t>以降あたりから、</a:t>
            </a:r>
            <a:r>
              <a:rPr lang="en-US" altLang="ja-JP" sz="2000" dirty="0" err="1"/>
              <a:t>awk</a:t>
            </a:r>
            <a:r>
              <a:rPr lang="ja-JP" altLang="en-US" sz="2000" dirty="0"/>
              <a:t>でも普通に二次元配列が使えるようになった。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</a:t>
            </a:r>
          </a:p>
          <a:p>
            <a:r>
              <a:rPr lang="en-US" altLang="ja-JP" sz="2000" dirty="0"/>
              <a:t>              name["id1"]["father"]="Mike"; </a:t>
            </a:r>
          </a:p>
          <a:p>
            <a:r>
              <a:rPr lang="en-US" altLang="ja-JP" sz="2000" dirty="0"/>
              <a:t>              name["id1"]["mother"]="Lina"; </a:t>
            </a:r>
          </a:p>
          <a:p>
            <a:r>
              <a:rPr lang="en-US" altLang="ja-JP" sz="2000" dirty="0"/>
              <a:t>              name["id2"]["father"]="Ken"; </a:t>
            </a:r>
          </a:p>
          <a:p>
            <a:r>
              <a:rPr lang="en-US" altLang="ja-JP" sz="2000" dirty="0"/>
              <a:t>              name["id2"]["child1"]="Jun"; </a:t>
            </a:r>
          </a:p>
          <a:p>
            <a:r>
              <a:rPr lang="en-US" altLang="ja-JP" sz="2000" dirty="0"/>
              <a:t>              for(</a:t>
            </a:r>
            <a:r>
              <a:rPr lang="en-US" altLang="ja-JP" sz="2000" dirty="0" err="1"/>
              <a:t>i</a:t>
            </a:r>
            <a:r>
              <a:rPr lang="en-US" altLang="ja-JP" sz="2000" dirty="0"/>
              <a:t> in name){</a:t>
            </a:r>
          </a:p>
          <a:p>
            <a:r>
              <a:rPr lang="en-US" altLang="ja-JP" sz="2000" dirty="0"/>
              <a:t>                        print </a:t>
            </a:r>
            <a:r>
              <a:rPr lang="en-US" altLang="ja-JP" sz="2000" dirty="0" err="1"/>
              <a:t>i</a:t>
            </a:r>
            <a:r>
              <a:rPr lang="en-US" altLang="ja-JP" sz="2000" dirty="0"/>
              <a:t>;</a:t>
            </a:r>
          </a:p>
          <a:p>
            <a:r>
              <a:rPr lang="en-US" altLang="ja-JP" sz="2000" dirty="0"/>
              <a:t>                        for(j in name[</a:t>
            </a:r>
            <a:r>
              <a:rPr lang="en-US" altLang="ja-JP" sz="2000" dirty="0" err="1"/>
              <a:t>i</a:t>
            </a:r>
            <a:r>
              <a:rPr lang="en-US" altLang="ja-JP" sz="2000" dirty="0"/>
              <a:t>]){</a:t>
            </a:r>
          </a:p>
          <a:p>
            <a:r>
              <a:rPr lang="en-US" altLang="ja-JP" sz="2000" dirty="0"/>
              <a:t>                                       print " "j" "name[</a:t>
            </a:r>
            <a:r>
              <a:rPr lang="en-US" altLang="ja-JP" sz="2000" dirty="0" err="1"/>
              <a:t>i</a:t>
            </a:r>
            <a:r>
              <a:rPr lang="en-US" altLang="ja-JP" sz="2000" dirty="0"/>
              <a:t>][j]</a:t>
            </a:r>
          </a:p>
          <a:p>
            <a:r>
              <a:rPr lang="en-US" altLang="ja-JP" sz="2000" dirty="0"/>
              <a:t>                        }</a:t>
            </a:r>
          </a:p>
          <a:p>
            <a:r>
              <a:rPr lang="en-US" altLang="ja-JP" sz="2000" dirty="0"/>
              <a:t>              }</a:t>
            </a:r>
          </a:p>
          <a:p>
            <a:r>
              <a:rPr lang="en-US" altLang="ja-JP" sz="2000" dirty="0"/>
              <a:t>          }'</a:t>
            </a:r>
          </a:p>
          <a:p>
            <a:endParaRPr lang="en-US" altLang="ja-JP" sz="2000" dirty="0"/>
          </a:p>
          <a:p>
            <a:r>
              <a:rPr lang="ja-JP" altLang="en-US" sz="2000" dirty="0"/>
              <a:t>このような配列の配列は</a:t>
            </a:r>
            <a:r>
              <a:rPr lang="en-US" altLang="ja-JP" sz="2000" dirty="0" err="1"/>
              <a:t>perl</a:t>
            </a:r>
            <a:r>
              <a:rPr lang="ja-JP" altLang="en-US" sz="2000" dirty="0"/>
              <a:t>とかでは結構面倒</a:t>
            </a:r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84078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配列が空であるかの確認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ja-JP" altLang="en-US" sz="2000" dirty="0"/>
              <a:t>では変数が空</a:t>
            </a:r>
            <a:r>
              <a:rPr lang="en-US" altLang="ja-JP" sz="2000" dirty="0"/>
              <a:t>(null)</a:t>
            </a:r>
            <a:r>
              <a:rPr lang="ja-JP" altLang="en-US" sz="2000" dirty="0"/>
              <a:t>であるかを直接確認する方法はなく、例えば、</a:t>
            </a:r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'BEGIN{if(</a:t>
            </a:r>
            <a:r>
              <a:rPr lang="en-US" altLang="ja-JP" sz="2000" dirty="0" err="1"/>
              <a:t>val</a:t>
            </a:r>
            <a:r>
              <a:rPr lang="en-US" altLang="ja-JP" sz="2000" dirty="0"/>
              <a:t>==""){print "</a:t>
            </a:r>
            <a:r>
              <a:rPr lang="en-US" altLang="ja-JP" sz="2000" dirty="0" err="1"/>
              <a:t>val</a:t>
            </a:r>
            <a:r>
              <a:rPr lang="en-US" altLang="ja-JP" sz="2000" dirty="0"/>
              <a:t> is empty"}}'</a:t>
            </a:r>
          </a:p>
          <a:p>
            <a:endParaRPr lang="en-US" altLang="ja-JP" sz="2000" dirty="0"/>
          </a:p>
          <a:p>
            <a:r>
              <a:rPr lang="ja-JP" altLang="en-US" sz="2000" dirty="0" err="1"/>
              <a:t>のように</a:t>
            </a:r>
            <a:r>
              <a:rPr lang="ja-JP" altLang="en-US" sz="2000" dirty="0"/>
              <a:t>空文字と比較することで空かどうかを確認する。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配列の中身が空であるか直接知る方法も、恐らくまだ実装がない。</a:t>
            </a:r>
            <a:endParaRPr lang="en-US" altLang="ja-JP" sz="2000" dirty="0"/>
          </a:p>
          <a:p>
            <a:r>
              <a:rPr lang="ja-JP" altLang="en-US" sz="2000" dirty="0"/>
              <a:t>配列</a:t>
            </a:r>
            <a:r>
              <a:rPr lang="en-US" altLang="ja-JP" sz="2000" dirty="0"/>
              <a:t>array</a:t>
            </a:r>
            <a:r>
              <a:rPr lang="ja-JP" altLang="en-US" sz="2000" dirty="0"/>
              <a:t>の中身があれば、</a:t>
            </a:r>
            <a:r>
              <a:rPr lang="en-US" altLang="ja-JP" sz="2000" dirty="0"/>
              <a:t>length(array)</a:t>
            </a:r>
            <a:r>
              <a:rPr lang="ja-JP" altLang="en-US" sz="2000" dirty="0"/>
              <a:t>という関数を使うことで、配列の要素数を返すので、</a:t>
            </a:r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[1]=10; print length(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)}'</a:t>
            </a:r>
          </a:p>
          <a:p>
            <a:endParaRPr lang="en-US" altLang="ja-JP" sz="2000" dirty="0"/>
          </a:p>
          <a:p>
            <a:r>
              <a:rPr lang="ja-JP" altLang="en-US" sz="2000" dirty="0"/>
              <a:t>とすれば、配列の要素数として</a:t>
            </a:r>
            <a:r>
              <a:rPr lang="en-US" altLang="ja-JP" sz="2000" dirty="0"/>
              <a:t>1</a:t>
            </a:r>
            <a:r>
              <a:rPr lang="ja-JP" altLang="en-US" sz="2000" dirty="0"/>
              <a:t>が表示される。</a:t>
            </a:r>
            <a:endParaRPr lang="en-US" altLang="ja-JP" sz="2000" dirty="0"/>
          </a:p>
          <a:p>
            <a:r>
              <a:rPr lang="ja-JP" altLang="en-US" sz="2000" dirty="0"/>
              <a:t>そこで、</a:t>
            </a:r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'BEGIN{if(length(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)==0){print "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 is empty"}}'</a:t>
            </a:r>
          </a:p>
          <a:p>
            <a:endParaRPr lang="en-US" altLang="ja-JP" sz="2000" dirty="0"/>
          </a:p>
          <a:p>
            <a:r>
              <a:rPr lang="ja-JP" altLang="en-US" sz="2000" dirty="0"/>
              <a:t>とすれば、良さそうではある。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しかし</a:t>
            </a:r>
            <a:r>
              <a:rPr lang="ja-JP" altLang="en-US" sz="2000" dirty="0" err="1"/>
              <a:t>、、、</a:t>
            </a:r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89832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配列が空であるかの確認（続き）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'BEGIN{if(length(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)==0){print "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 is empty"}; 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[1]=10}'</a:t>
            </a:r>
          </a:p>
          <a:p>
            <a:r>
              <a:rPr lang="ja-JP" altLang="en-US" sz="2000" dirty="0"/>
              <a:t>を実行すると、スカラ（数字・文字などの単純なデータ型）の中に配列を突っ込もうとしているといったエラーが表示されます。</a:t>
            </a:r>
            <a:endParaRPr lang="en-US" altLang="ja-JP" sz="2000" dirty="0"/>
          </a:p>
          <a:p>
            <a:r>
              <a:rPr lang="ja-JP" altLang="en-US" sz="2000" dirty="0"/>
              <a:t>これは、</a:t>
            </a:r>
            <a:endParaRPr lang="en-US" altLang="ja-JP" sz="2000" dirty="0"/>
          </a:p>
          <a:p>
            <a:r>
              <a:rPr lang="en-US" altLang="ja-JP" sz="2000" dirty="0"/>
              <a:t>if(length(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)==0)</a:t>
            </a:r>
          </a:p>
          <a:p>
            <a:r>
              <a:rPr lang="ja-JP" altLang="en-US" sz="2000" dirty="0"/>
              <a:t>と</a:t>
            </a:r>
            <a:r>
              <a:rPr lang="en-US" altLang="ja-JP" sz="2000" dirty="0" err="1"/>
              <a:t>arr</a:t>
            </a:r>
            <a:r>
              <a:rPr lang="ja-JP" altLang="en-US" sz="2000" dirty="0"/>
              <a:t>の長さをチェックした際に、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=“”</a:t>
            </a:r>
            <a:r>
              <a:rPr lang="ja-JP" altLang="en-US" sz="2000" dirty="0"/>
              <a:t>と空文字が挿入されてしまい</a:t>
            </a:r>
            <a:r>
              <a:rPr lang="en-US" altLang="ja-JP" sz="2000" dirty="0"/>
              <a:t>(</a:t>
            </a:r>
            <a:r>
              <a:rPr lang="ja-JP" altLang="en-US" sz="2000" dirty="0"/>
              <a:t>厳密には</a:t>
            </a:r>
            <a:r>
              <a:rPr lang="en-US" altLang="ja-JP" sz="2000" dirty="0"/>
              <a:t>””</a:t>
            </a:r>
            <a:r>
              <a:rPr lang="ja-JP" altLang="en-US" sz="2000" dirty="0"/>
              <a:t>と</a:t>
            </a:r>
            <a:r>
              <a:rPr lang="en-US" altLang="ja-JP" sz="2000" dirty="0"/>
              <a:t>0</a:t>
            </a:r>
            <a:r>
              <a:rPr lang="ja-JP" altLang="en-US" sz="2000" dirty="0"/>
              <a:t>を併せたような状態を示す値が挿入される</a:t>
            </a:r>
            <a:r>
              <a:rPr lang="en-US" altLang="ja-JP" sz="2000" dirty="0"/>
              <a:t>)</a:t>
            </a:r>
            <a:r>
              <a:rPr lang="ja-JP" altLang="en-US" sz="2000" dirty="0" err="1"/>
              <a:t>、</a:t>
            </a:r>
            <a:r>
              <a:rPr lang="en-US" altLang="ja-JP" sz="2000" dirty="0" err="1"/>
              <a:t>arr</a:t>
            </a:r>
            <a:r>
              <a:rPr lang="ja-JP" altLang="en-US" sz="2000" dirty="0"/>
              <a:t>はこの時点で配列になりえないためです。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そこで、釈然としませんが、配列が空であるかを覚えておく別の変数を作ってしまいます。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</a:t>
            </a:r>
          </a:p>
          <a:p>
            <a:r>
              <a:rPr lang="ja-JP" altLang="en-US" sz="2000" dirty="0"/>
              <a:t>                 </a:t>
            </a:r>
            <a:r>
              <a:rPr lang="en-US" altLang="ja-JP" sz="2000" dirty="0"/>
              <a:t>if(</a:t>
            </a:r>
            <a:r>
              <a:rPr lang="en-US" altLang="ja-JP" sz="2000" dirty="0" err="1"/>
              <a:t>arrHasVal</a:t>
            </a:r>
            <a:r>
              <a:rPr lang="en-US" altLang="ja-JP" sz="2000" dirty="0"/>
              <a:t>==0){print “1: 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 is empty"};</a:t>
            </a:r>
          </a:p>
          <a:p>
            <a:r>
              <a:rPr lang="en-US" altLang="ja-JP" sz="2000" dirty="0"/>
              <a:t>                 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[1]=10; </a:t>
            </a:r>
            <a:r>
              <a:rPr lang="en-US" altLang="ja-JP" sz="2000" dirty="0" err="1"/>
              <a:t>arrHasVal</a:t>
            </a:r>
            <a:r>
              <a:rPr lang="en-US" altLang="ja-JP" sz="2000" dirty="0"/>
              <a:t>=1;</a:t>
            </a:r>
          </a:p>
          <a:p>
            <a:r>
              <a:rPr lang="en-US" altLang="ja-JP" sz="2000" dirty="0"/>
              <a:t>                 if(</a:t>
            </a:r>
            <a:r>
              <a:rPr lang="en-US" altLang="ja-JP" sz="2000" dirty="0" err="1"/>
              <a:t>arrHasVal</a:t>
            </a:r>
            <a:r>
              <a:rPr lang="en-US" altLang="ja-JP" sz="2000" dirty="0"/>
              <a:t>==0){print “2: </a:t>
            </a:r>
            <a:r>
              <a:rPr lang="en-US" altLang="ja-JP" sz="2000" dirty="0" err="1"/>
              <a:t>arr</a:t>
            </a:r>
            <a:r>
              <a:rPr lang="en-US" altLang="ja-JP" sz="2000" dirty="0"/>
              <a:t> is empty"}</a:t>
            </a:r>
          </a:p>
          <a:p>
            <a:r>
              <a:rPr lang="en-US" altLang="ja-JP" sz="2000" dirty="0"/>
              <a:t>         }'</a:t>
            </a:r>
          </a:p>
          <a:p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12408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練習問題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wget</a:t>
            </a:r>
            <a:r>
              <a:rPr lang="en-US" altLang="ja-JP" sz="2000" dirty="0"/>
              <a:t> </a:t>
            </a:r>
            <a:r>
              <a:rPr lang="en-US" altLang="ja-JP" sz="2000" dirty="0">
                <a:hlinkClick r:id="rId2"/>
              </a:rPr>
              <a:t>http://www.suikou.fs.a.u-tokyo.ac.jp/yosh_data/2018train/sample1.fasta.gz</a:t>
            </a:r>
            <a:endParaRPr lang="en-US" altLang="ja-JP" sz="2000" dirty="0"/>
          </a:p>
          <a:p>
            <a:r>
              <a:rPr lang="en-US" altLang="ja-JP" sz="2000" dirty="0" err="1"/>
              <a:t>wget</a:t>
            </a:r>
            <a:r>
              <a:rPr lang="en-US" altLang="ja-JP" sz="2000" dirty="0"/>
              <a:t> </a:t>
            </a:r>
            <a:r>
              <a:rPr lang="en-US" altLang="ja-JP" sz="2000" dirty="0">
                <a:hlinkClick r:id="rId2"/>
              </a:rPr>
              <a:t>http://www.suikou.fs.a.u-tokyo.ac.jp/yosh_data/2018train/sample2.fasta.gz</a:t>
            </a:r>
            <a:endParaRPr lang="en-US" altLang="ja-JP" sz="2000" dirty="0"/>
          </a:p>
          <a:p>
            <a:r>
              <a:rPr lang="en-US" altLang="ja-JP" sz="2000" dirty="0" err="1"/>
              <a:t>wget</a:t>
            </a:r>
            <a:r>
              <a:rPr lang="en-US" altLang="ja-JP" sz="2000" dirty="0"/>
              <a:t> </a:t>
            </a:r>
            <a:r>
              <a:rPr lang="en-US" altLang="ja-JP" sz="2000" dirty="0">
                <a:hlinkClick r:id="rId2"/>
              </a:rPr>
              <a:t>http://www.suikou.fs.a.u-tokyo.ac.jp/yosh_data/2018train/sample3.fasta.gz</a:t>
            </a:r>
            <a:endParaRPr lang="en-US" altLang="ja-JP" sz="2000" dirty="0"/>
          </a:p>
          <a:p>
            <a:r>
              <a:rPr lang="en-US" altLang="ja-JP" sz="2000" dirty="0" err="1"/>
              <a:t>wget</a:t>
            </a:r>
            <a:r>
              <a:rPr lang="en-US" altLang="ja-JP" sz="2000" dirty="0"/>
              <a:t> </a:t>
            </a:r>
            <a:r>
              <a:rPr lang="en-US" altLang="ja-JP" sz="2000" dirty="0">
                <a:hlinkClick r:id="rId2"/>
              </a:rPr>
              <a:t>http://www.suikou.fs.a.u-tokyo.ac.jp/yosh_data/2018train/sample4.fasta.gz</a:t>
            </a:r>
            <a:endParaRPr lang="en-US" altLang="ja-JP" sz="2000" dirty="0"/>
          </a:p>
          <a:p>
            <a:r>
              <a:rPr lang="en-US" altLang="ja-JP" sz="2000" dirty="0" err="1"/>
              <a:t>gzip</a:t>
            </a:r>
            <a:r>
              <a:rPr lang="en-US" altLang="ja-JP" sz="2000" dirty="0"/>
              <a:t> -d sample*.fasta.gz</a:t>
            </a:r>
          </a:p>
          <a:p>
            <a:r>
              <a:rPr lang="ja-JP" altLang="en-US" sz="2000" dirty="0"/>
              <a:t>として練習用の</a:t>
            </a:r>
            <a:r>
              <a:rPr lang="en-US" altLang="ja-JP" sz="2000" dirty="0"/>
              <a:t>VCF</a:t>
            </a:r>
            <a:r>
              <a:rPr lang="ja-JP" altLang="en-US" sz="2000" dirty="0"/>
              <a:t>ファイルをダウンロードして解凍する。</a:t>
            </a:r>
            <a:endParaRPr lang="en-US" altLang="ja-JP" sz="2000" dirty="0"/>
          </a:p>
          <a:p>
            <a:r>
              <a:rPr lang="ja-JP" altLang="en-US" sz="2000" dirty="0"/>
              <a:t>上記ファイルは抗体可変領域のアンプリコンシーケンスデータである。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1</a:t>
            </a:r>
            <a:r>
              <a:rPr lang="ja-JP" altLang="en-US" sz="2000" dirty="0" err="1"/>
              <a:t>．</a:t>
            </a:r>
            <a:r>
              <a:rPr lang="ja-JP" altLang="en-US" sz="2000" dirty="0"/>
              <a:t>上記</a:t>
            </a:r>
            <a:r>
              <a:rPr lang="en-US" altLang="ja-JP" sz="2000" dirty="0"/>
              <a:t>FASTA</a:t>
            </a:r>
            <a:r>
              <a:rPr lang="ja-JP" altLang="en-US" sz="2000" dirty="0"/>
              <a:t>ファイルの奇数行は配列名、偶数行は配列であることを確認せよ。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2</a:t>
            </a:r>
            <a:r>
              <a:rPr lang="ja-JP" altLang="en-US" sz="2000" dirty="0" err="1"/>
              <a:t>．</a:t>
            </a:r>
            <a:r>
              <a:rPr lang="ja-JP" altLang="en-US" sz="2000" dirty="0"/>
              <a:t>サンプル</a:t>
            </a:r>
            <a:r>
              <a:rPr lang="en-US" altLang="ja-JP" sz="2000" dirty="0"/>
              <a:t>1</a:t>
            </a:r>
            <a:r>
              <a:rPr lang="ja-JP" altLang="en-US" sz="2000" dirty="0"/>
              <a:t>の</a:t>
            </a:r>
            <a:r>
              <a:rPr lang="en-US" altLang="ja-JP" sz="2000" dirty="0"/>
              <a:t>FASTA</a:t>
            </a:r>
            <a:r>
              <a:rPr lang="ja-JP" altLang="en-US" sz="2000" dirty="0"/>
              <a:t>ファイル中で出現回数の多い順に、回数とともに配列を出力せよ。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070662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/>
              <a:t>3</a:t>
            </a:r>
            <a:r>
              <a:rPr lang="ja-JP" altLang="en-US" sz="2000" dirty="0" err="1"/>
              <a:t>．</a:t>
            </a:r>
            <a:r>
              <a:rPr lang="ja-JP" altLang="en-US" sz="2000" dirty="0"/>
              <a:t>サンプル</a:t>
            </a:r>
            <a:r>
              <a:rPr lang="en-US" altLang="ja-JP" sz="2000" dirty="0"/>
              <a:t>2</a:t>
            </a:r>
            <a:r>
              <a:rPr lang="ja-JP" altLang="en-US" sz="2000" dirty="0"/>
              <a:t>～</a:t>
            </a:r>
            <a:r>
              <a:rPr lang="en-US" altLang="ja-JP" sz="2000" dirty="0"/>
              <a:t>4</a:t>
            </a:r>
            <a:r>
              <a:rPr lang="ja-JP" altLang="en-US" sz="2000" dirty="0"/>
              <a:t>のファイルについても同様に配列の出現回数を求め、下記のように統合された出現頻度一覧表を作成せよ。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ヒント：</a:t>
            </a:r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ja-JP" altLang="en-US" sz="2000" dirty="0"/>
              <a:t>の特別な変数「</a:t>
            </a:r>
            <a:r>
              <a:rPr lang="en-US" altLang="ja-JP" sz="2000" dirty="0"/>
              <a:t>FILENAME</a:t>
            </a:r>
            <a:r>
              <a:rPr lang="ja-JP" altLang="en-US" sz="2000" dirty="0"/>
              <a:t>」や配列「</a:t>
            </a:r>
            <a:r>
              <a:rPr lang="en-US" altLang="ja-JP" sz="2000" dirty="0"/>
              <a:t>ARGV</a:t>
            </a:r>
            <a:r>
              <a:rPr lang="ja-JP" altLang="en-US" sz="2000" dirty="0"/>
              <a:t>」を使います。</a:t>
            </a:r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4</a:t>
            </a:r>
            <a:r>
              <a:rPr lang="ja-JP" altLang="en-US" sz="2000" dirty="0" err="1"/>
              <a:t>．</a:t>
            </a:r>
            <a:r>
              <a:rPr lang="ja-JP" altLang="en-US" sz="2000" dirty="0"/>
              <a:t>連結した一覧表について、</a:t>
            </a:r>
            <a:r>
              <a:rPr lang="en-US" altLang="ja-JP" sz="2000" dirty="0"/>
              <a:t>sample1</a:t>
            </a:r>
            <a:r>
              <a:rPr lang="ja-JP" altLang="en-US" sz="2000" dirty="0"/>
              <a:t>で出現回数の多い順に表示せよ。</a:t>
            </a:r>
            <a:endParaRPr lang="en-US" altLang="ja-JP" sz="2000" dirty="0"/>
          </a:p>
          <a:p>
            <a:r>
              <a:rPr lang="ja-JP" altLang="en-US" sz="2000" dirty="0"/>
              <a:t>　また、</a:t>
            </a:r>
            <a:r>
              <a:rPr lang="en-US" altLang="ja-JP" sz="2000" dirty="0"/>
              <a:t>sample4</a:t>
            </a:r>
            <a:r>
              <a:rPr lang="ja-JP" altLang="en-US" sz="2000" dirty="0"/>
              <a:t>で出現回数の多い順にも表示せよ。</a:t>
            </a:r>
            <a:endParaRPr lang="en-US" altLang="ja-JP" sz="2000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C16050AD-545D-44E5-A854-432821D3D3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236367"/>
              </p:ext>
            </p:extLst>
          </p:nvPr>
        </p:nvGraphicFramePr>
        <p:xfrm>
          <a:off x="1289108" y="2312658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sample1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sample2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sample3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sample4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AAAAAAA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AAAACCC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AAGGTTT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509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4924</TotalTime>
  <Words>755</Words>
  <Application>Microsoft Office PowerPoint</Application>
  <PresentationFormat>画面に合わせる (4:3)</PresentationFormat>
  <Paragraphs>99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Office テーマ</vt:lpstr>
      <vt:lpstr>AWK入門　7日目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AWK入門　1日目</dc:title>
  <dc:creator>吉武 和敏</dc:creator>
  <cp:lastModifiedBy>和敏 吉武</cp:lastModifiedBy>
  <cp:revision>108</cp:revision>
  <dcterms:created xsi:type="dcterms:W3CDTF">2018-08-28T04:52:15Z</dcterms:created>
  <dcterms:modified xsi:type="dcterms:W3CDTF">2018-11-12T01:26:17Z</dcterms:modified>
</cp:coreProperties>
</file>