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81" r:id="rId4"/>
    <p:sldId id="288" r:id="rId5"/>
    <p:sldId id="289" r:id="rId6"/>
    <p:sldId id="272" r:id="rId7"/>
    <p:sldId id="27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8B135-9DEE-4B70-8075-33A9B11F29F4}" v="364" dt="2018-11-16T03:44:00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敏 吉武" userId="e4825ba96748af9c" providerId="LiveId" clId="{2E11CE0C-6565-4671-A915-A9EAA8746F7C}"/>
    <pc:docChg chg="custSel addSld modSld">
      <pc:chgData name="和敏 吉武" userId="e4825ba96748af9c" providerId="LiveId" clId="{2E11CE0C-6565-4671-A915-A9EAA8746F7C}" dt="2018-11-05T09:13:50.965" v="26" actId="1076"/>
      <pc:docMkLst>
        <pc:docMk/>
      </pc:docMkLst>
    </pc:docChg>
  </pc:docChgLst>
  <pc:docChgLst>
    <pc:chgData name="和敏 吉武" userId="e4825ba96748af9c" providerId="LiveId" clId="{E458B135-9DEE-4B70-8075-33A9B11F29F4}"/>
    <pc:docChg chg="undo custSel addSld delSld modSld sldOrd">
      <pc:chgData name="和敏 吉武" userId="e4825ba96748af9c" providerId="LiveId" clId="{E458B135-9DEE-4B70-8075-33A9B11F29F4}" dt="2018-11-16T03:44:00.074" v="2013"/>
      <pc:docMkLst>
        <pc:docMk/>
      </pc:docMkLst>
      <pc:sldChg chg="modSp">
        <pc:chgData name="和敏 吉武" userId="e4825ba96748af9c" providerId="LiveId" clId="{E458B135-9DEE-4B70-8075-33A9B11F29F4}" dt="2018-11-14T08:29:28.560" v="1880"/>
        <pc:sldMkLst>
          <pc:docMk/>
          <pc:sldMk cId="1002318624" sldId="272"/>
        </pc:sldMkLst>
        <pc:spChg chg="mod">
          <ac:chgData name="和敏 吉武" userId="e4825ba96748af9c" providerId="LiveId" clId="{E458B135-9DEE-4B70-8075-33A9B11F29F4}" dt="2018-11-14T08:29:28.560" v="1880"/>
          <ac:spMkLst>
            <pc:docMk/>
            <pc:sldMk cId="1002318624" sldId="272"/>
            <ac:spMk id="2" creationId="{00000000-0000-0000-0000-000000000000}"/>
          </ac:spMkLst>
        </pc:spChg>
      </pc:sldChg>
      <pc:sldChg chg="modSp">
        <pc:chgData name="和敏 吉武" userId="e4825ba96748af9c" providerId="LiveId" clId="{E458B135-9DEE-4B70-8075-33A9B11F29F4}" dt="2018-11-07T03:19:13.341" v="1795"/>
        <pc:sldMkLst>
          <pc:docMk/>
          <pc:sldMk cId="2701699293" sldId="273"/>
        </pc:sldMkLst>
        <pc:spChg chg="mod">
          <ac:chgData name="和敏 吉武" userId="e4825ba96748af9c" providerId="LiveId" clId="{E458B135-9DEE-4B70-8075-33A9B11F29F4}" dt="2018-11-07T03:19:13.341" v="1795"/>
          <ac:spMkLst>
            <pc:docMk/>
            <pc:sldMk cId="2701699293" sldId="273"/>
            <ac:spMk id="2" creationId="{00000000-0000-0000-0000-000000000000}"/>
          </ac:spMkLst>
        </pc:spChg>
      </pc:sldChg>
      <pc:sldChg chg="modSp">
        <pc:chgData name="和敏 吉武" userId="e4825ba96748af9c" providerId="LiveId" clId="{E458B135-9DEE-4B70-8075-33A9B11F29F4}" dt="2018-11-16T03:44:00.074" v="2013"/>
        <pc:sldMkLst>
          <pc:docMk/>
          <pc:sldMk cId="1707949627" sldId="281"/>
        </pc:sldMkLst>
        <pc:spChg chg="mod">
          <ac:chgData name="和敏 吉武" userId="e4825ba96748af9c" providerId="LiveId" clId="{E458B135-9DEE-4B70-8075-33A9B11F29F4}" dt="2018-11-16T03:44:00.074" v="2013"/>
          <ac:spMkLst>
            <pc:docMk/>
            <pc:sldMk cId="1707949627" sldId="281"/>
            <ac:spMk id="2" creationId="{00000000-0000-0000-0000-000000000000}"/>
          </ac:spMkLst>
        </pc:spChg>
      </pc:sldChg>
      <pc:sldChg chg="modSp">
        <pc:chgData name="和敏 吉武" userId="e4825ba96748af9c" providerId="LiveId" clId="{E458B135-9DEE-4B70-8075-33A9B11F29F4}" dt="2018-11-07T02:55:55.517" v="846" actId="6549"/>
        <pc:sldMkLst>
          <pc:docMk/>
          <pc:sldMk cId="2355361483" sldId="287"/>
        </pc:sldMkLst>
        <pc:spChg chg="mod">
          <ac:chgData name="和敏 吉武" userId="e4825ba96748af9c" providerId="LiveId" clId="{E458B135-9DEE-4B70-8075-33A9B11F29F4}" dt="2018-11-07T02:55:55.517" v="846" actId="6549"/>
          <ac:spMkLst>
            <pc:docMk/>
            <pc:sldMk cId="2355361483" sldId="287"/>
            <ac:spMk id="2" creationId="{00000000-0000-0000-0000-000000000000}"/>
          </ac:spMkLst>
        </pc:spChg>
      </pc:sldChg>
      <pc:sldChg chg="modSp add ord">
        <pc:chgData name="和敏 吉武" userId="e4825ba96748af9c" providerId="LiveId" clId="{E458B135-9DEE-4B70-8075-33A9B11F29F4}" dt="2018-11-07T03:05:26.606" v="1348"/>
        <pc:sldMkLst>
          <pc:docMk/>
          <pc:sldMk cId="2542391930" sldId="288"/>
        </pc:sldMkLst>
        <pc:spChg chg="mod">
          <ac:chgData name="和敏 吉武" userId="e4825ba96748af9c" providerId="LiveId" clId="{E458B135-9DEE-4B70-8075-33A9B11F29F4}" dt="2018-11-07T03:05:26.606" v="1348"/>
          <ac:spMkLst>
            <pc:docMk/>
            <pc:sldMk cId="2542391930" sldId="288"/>
            <ac:spMk id="2" creationId="{00000000-0000-0000-0000-000000000000}"/>
          </ac:spMkLst>
        </pc:spChg>
      </pc:sldChg>
      <pc:sldChg chg="modSp add">
        <pc:chgData name="和敏 吉武" userId="e4825ba96748af9c" providerId="LiveId" clId="{E458B135-9DEE-4B70-8075-33A9B11F29F4}" dt="2018-11-07T03:14:57.532" v="1489" actId="6549"/>
        <pc:sldMkLst>
          <pc:docMk/>
          <pc:sldMk cId="2480530841" sldId="289"/>
        </pc:sldMkLst>
        <pc:spChg chg="mod">
          <ac:chgData name="和敏 吉武" userId="e4825ba96748af9c" providerId="LiveId" clId="{E458B135-9DEE-4B70-8075-33A9B11F29F4}" dt="2018-11-07T03:14:57.532" v="1489" actId="6549"/>
          <ac:spMkLst>
            <pc:docMk/>
            <pc:sldMk cId="2480530841" sldId="289"/>
            <ac:spMk id="2" creationId="{00000000-0000-0000-0000-000000000000}"/>
          </ac:spMkLst>
        </pc:spChg>
      </pc:sldChg>
    </pc:docChg>
  </pc:docChgLst>
  <pc:docChgLst>
    <pc:chgData name="和敏 吉武" userId="e4825ba96748af9c" providerId="LiveId" clId="{D45CF2CC-BE1F-4125-BF26-9FA072C4E3B9}"/>
    <pc:docChg chg="custSel addSld delSld modSld">
      <pc:chgData name="和敏 吉武" userId="e4825ba96748af9c" providerId="LiveId" clId="{D45CF2CC-BE1F-4125-BF26-9FA072C4E3B9}" dt="2018-11-06T06:18:10.022" v="44" actId="20577"/>
      <pc:docMkLst>
        <pc:docMk/>
      </pc:docMkLst>
      <pc:sldChg chg="add">
        <pc:chgData name="和敏 吉武" userId="e4825ba96748af9c" providerId="LiveId" clId="{D45CF2CC-BE1F-4125-BF26-9FA072C4E3B9}" dt="2018-11-06T06:15:51.839" v="11"/>
        <pc:sldMkLst>
          <pc:docMk/>
          <pc:sldMk cId="1707949627" sldId="281"/>
        </pc:sldMkLst>
      </pc:sldChg>
      <pc:sldChg chg="modSp add">
        <pc:chgData name="和敏 吉武" userId="e4825ba96748af9c" providerId="LiveId" clId="{D45CF2CC-BE1F-4125-BF26-9FA072C4E3B9}" dt="2018-11-06T06:16:56.405" v="13" actId="20577"/>
        <pc:sldMkLst>
          <pc:docMk/>
          <pc:sldMk cId="1062298213" sldId="286"/>
        </pc:sldMkLst>
        <pc:spChg chg="mod">
          <ac:chgData name="和敏 吉武" userId="e4825ba96748af9c" providerId="LiveId" clId="{D45CF2CC-BE1F-4125-BF26-9FA072C4E3B9}" dt="2018-11-06T06:16:56.405" v="13" actId="20577"/>
          <ac:spMkLst>
            <pc:docMk/>
            <pc:sldMk cId="1062298213" sldId="286"/>
            <ac:spMk id="2" creationId="{00000000-0000-0000-0000-000000000000}"/>
          </ac:spMkLst>
        </pc:spChg>
      </pc:sldChg>
      <pc:sldChg chg="modSp add">
        <pc:chgData name="和敏 吉武" userId="e4825ba96748af9c" providerId="LiveId" clId="{D45CF2CC-BE1F-4125-BF26-9FA072C4E3B9}" dt="2018-11-06T06:18:10.022" v="44" actId="20577"/>
        <pc:sldMkLst>
          <pc:docMk/>
          <pc:sldMk cId="2355361483" sldId="287"/>
        </pc:sldMkLst>
        <pc:spChg chg="mod">
          <ac:chgData name="和敏 吉武" userId="e4825ba96748af9c" providerId="LiveId" clId="{D45CF2CC-BE1F-4125-BF26-9FA072C4E3B9}" dt="2018-11-06T06:18:10.022" v="44" actId="20577"/>
          <ac:spMkLst>
            <pc:docMk/>
            <pc:sldMk cId="2355361483" sldId="28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3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4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6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24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95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1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3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7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0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9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8153-9935-40CC-A99F-6E36BAA8E76E}" type="datetimeFigureOut">
              <a:rPr kumimoji="1" lang="ja-JP" altLang="en-US" smtClean="0"/>
              <a:t>2018/11/16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geneontology.org/page/download-ontology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AWK</a:t>
            </a:r>
            <a:r>
              <a:rPr kumimoji="1" lang="ja-JP" altLang="en-US" dirty="0"/>
              <a:t>入門　</a:t>
            </a:r>
            <a:r>
              <a:rPr lang="en-US" altLang="ja-JP" dirty="0"/>
              <a:t>8</a:t>
            </a:r>
            <a:r>
              <a:rPr kumimoji="1" lang="ja-JP" altLang="en-US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106229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関数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これまで</a:t>
            </a:r>
            <a:r>
              <a:rPr lang="en-US" altLang="ja-JP" sz="2000" dirty="0"/>
              <a:t>split(), sub(), </a:t>
            </a:r>
            <a:r>
              <a:rPr lang="en-US" altLang="ja-JP" sz="2000" dirty="0" err="1"/>
              <a:t>gsub</a:t>
            </a:r>
            <a:r>
              <a:rPr lang="en-US" altLang="ja-JP" sz="2000" dirty="0"/>
              <a:t>()</a:t>
            </a:r>
            <a:r>
              <a:rPr lang="ja-JP" altLang="en-US" sz="2000" dirty="0"/>
              <a:t>といった組み込み関数を使用してきたが、ユーザが独自に定義した関数を作ることも出来る。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例：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 function double(x){return x*2}</a:t>
            </a:r>
          </a:p>
          <a:p>
            <a:r>
              <a:rPr lang="en-US" altLang="ja-JP" sz="2000" dirty="0"/>
              <a:t> BEGIN{print double(5)}</a:t>
            </a:r>
          </a:p>
          <a:p>
            <a:r>
              <a:rPr lang="en-US" altLang="ja-JP" sz="2000" dirty="0"/>
              <a:t>'</a:t>
            </a:r>
          </a:p>
          <a:p>
            <a:endParaRPr lang="en-US" altLang="ja-JP" sz="2000" dirty="0"/>
          </a:p>
          <a:p>
            <a:r>
              <a:rPr lang="en-US" altLang="ja-JP" sz="2000" dirty="0"/>
              <a:t>5 x 2 = 10 </a:t>
            </a:r>
            <a:r>
              <a:rPr lang="ja-JP" altLang="en-US" sz="2000" dirty="0"/>
              <a:t>が出力される</a:t>
            </a:r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355361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練習問題①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1</a:t>
            </a:r>
            <a:r>
              <a:rPr lang="ja-JP" altLang="en-US" sz="2000" dirty="0" err="1"/>
              <a:t>．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で数字の絶対値を返す関数 </a:t>
            </a:r>
            <a:r>
              <a:rPr lang="en-US" altLang="ja-JP" sz="2000" dirty="0"/>
              <a:t>abs</a:t>
            </a:r>
            <a:r>
              <a:rPr lang="ja-JP" altLang="en-US" sz="2000" dirty="0"/>
              <a:t>を作ってみる。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2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小数点以下を四捨五入する関数</a:t>
            </a:r>
            <a:r>
              <a:rPr lang="en-US" altLang="ja-JP" sz="2000" dirty="0"/>
              <a:t>round</a:t>
            </a:r>
            <a:r>
              <a:rPr lang="ja-JP" altLang="en-US" sz="2000" dirty="0"/>
              <a:t>を作ってみる。</a:t>
            </a:r>
            <a:r>
              <a:rPr lang="en-US" altLang="ja-JP" sz="2000" dirty="0"/>
              <a:t>(</a:t>
            </a:r>
            <a:r>
              <a:rPr lang="ja-JP" altLang="en-US" sz="2000" dirty="0"/>
              <a:t>数字が正、負の場合を考慮せよ。</a:t>
            </a:r>
            <a:r>
              <a:rPr lang="en-US" altLang="ja-JP" sz="2000" dirty="0"/>
              <a:t>)</a:t>
            </a:r>
          </a:p>
          <a:p>
            <a:r>
              <a:rPr lang="ja-JP" altLang="en-US" sz="2000" dirty="0"/>
              <a:t>　ヒント： 小数点以下を切り捨てする</a:t>
            </a:r>
            <a:r>
              <a:rPr lang="en-US" altLang="ja-JP" sz="2000" dirty="0"/>
              <a:t>int()</a:t>
            </a:r>
            <a:r>
              <a:rPr lang="ja-JP" altLang="en-US" sz="2000" dirty="0"/>
              <a:t>関数を使う。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707949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＊</a:t>
            </a:r>
            <a:r>
              <a:rPr lang="en-US" altLang="ja-JP" sz="2000" dirty="0" err="1"/>
              <a:t>awk</a:t>
            </a:r>
            <a:r>
              <a:rPr lang="ja-JP" altLang="en-US" sz="2000" dirty="0" err="1"/>
              <a:t>での</a:t>
            </a:r>
            <a:r>
              <a:rPr lang="ja-JP" altLang="en-US" sz="2000" dirty="0"/>
              <a:t>関数の注意点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ja-JP" altLang="en-US" sz="2000" dirty="0"/>
              <a:t>ではすべての変数について、関数の中からアクセス出来てしまう。</a:t>
            </a:r>
            <a:endParaRPr lang="en-US" altLang="ja-JP" sz="2000" dirty="0"/>
          </a:p>
          <a:p>
            <a:r>
              <a:rPr lang="ja-JP" altLang="en-US" sz="2000" dirty="0"/>
              <a:t>これは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では変数がすべてグローバル変数として扱われるため。</a:t>
            </a:r>
            <a:endParaRPr lang="en-US" altLang="ja-JP" sz="2000" dirty="0"/>
          </a:p>
          <a:p>
            <a:r>
              <a:rPr lang="ja-JP" altLang="en-US" sz="2000" dirty="0"/>
              <a:t>ひとまず下記の例を見てみる。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 function test(x){print x}</a:t>
            </a:r>
          </a:p>
          <a:p>
            <a:r>
              <a:rPr lang="en-US" altLang="ja-JP" sz="2000" dirty="0"/>
              <a:t> BEGIN{for(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=1;i&lt;=10;i++){test(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)}}</a:t>
            </a:r>
          </a:p>
          <a:p>
            <a:r>
              <a:rPr lang="en-US" altLang="ja-JP" sz="2000" dirty="0"/>
              <a:t>'</a:t>
            </a:r>
          </a:p>
          <a:p>
            <a:endParaRPr lang="en-US" altLang="ja-JP" sz="2000" dirty="0"/>
          </a:p>
          <a:p>
            <a:r>
              <a:rPr lang="ja-JP" altLang="en-US" sz="2000" dirty="0"/>
              <a:t>次に下記の例はどのように動くだろうか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 function test(x){</a:t>
            </a:r>
            <a:r>
              <a:rPr lang="en-US" altLang="ja-JP" sz="2000" dirty="0" err="1"/>
              <a:t>i</a:t>
            </a:r>
            <a:r>
              <a:rPr lang="en-US" altLang="ja-JP" sz="2000" dirty="0"/>
              <a:t>=20; print x}</a:t>
            </a:r>
          </a:p>
          <a:p>
            <a:r>
              <a:rPr lang="en-US" altLang="ja-JP" sz="2000" dirty="0"/>
              <a:t> BEGIN{for(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=1;i&lt;=10;i++){test(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)}}</a:t>
            </a:r>
          </a:p>
          <a:p>
            <a:r>
              <a:rPr lang="en-US" altLang="ja-JP" sz="2000" dirty="0"/>
              <a:t>'</a:t>
            </a:r>
          </a:p>
          <a:p>
            <a:endParaRPr lang="en-US" altLang="ja-JP" sz="2000" dirty="0"/>
          </a:p>
          <a:p>
            <a:r>
              <a:rPr lang="ja-JP" altLang="en-US" sz="2000" dirty="0"/>
              <a:t>関数の中だけで使用したいローカル変数は、関数の引数として定義しておく。</a:t>
            </a:r>
            <a:endParaRPr lang="en-US" altLang="ja-JP" sz="2000" dirty="0"/>
          </a:p>
          <a:p>
            <a:r>
              <a:rPr lang="en-US" altLang="ja-JP" sz="2000" dirty="0"/>
              <a:t>(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の独特な書き方で、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の作者もエレガントではないと思っているらしい</a:t>
            </a:r>
            <a:r>
              <a:rPr lang="en-US" altLang="ja-JP" sz="2000" dirty="0"/>
              <a:t>)</a:t>
            </a:r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 function test(x,  </a:t>
            </a:r>
            <a:r>
              <a:rPr lang="en-US" altLang="ja-JP" sz="2000" dirty="0" err="1"/>
              <a:t>i</a:t>
            </a:r>
            <a:r>
              <a:rPr lang="en-US" altLang="ja-JP" sz="2000" dirty="0"/>
              <a:t>){</a:t>
            </a:r>
            <a:r>
              <a:rPr lang="en-US" altLang="ja-JP" sz="2000" dirty="0" err="1"/>
              <a:t>i</a:t>
            </a:r>
            <a:r>
              <a:rPr lang="en-US" altLang="ja-JP" sz="2000" dirty="0"/>
              <a:t>=20; print x}</a:t>
            </a:r>
          </a:p>
          <a:p>
            <a:r>
              <a:rPr lang="en-US" altLang="ja-JP" sz="2000" dirty="0"/>
              <a:t> BEGIN{for(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=1;i&lt;=10;i++){test(</a:t>
            </a:r>
            <a:r>
              <a:rPr lang="en-US" altLang="ja-JP" sz="2000" dirty="0" err="1"/>
              <a:t>i</a:t>
            </a:r>
            <a:r>
              <a:rPr lang="en-US" altLang="ja-JP" sz="2000" dirty="0"/>
              <a:t>)}}</a:t>
            </a:r>
          </a:p>
          <a:p>
            <a:r>
              <a:rPr lang="en-US" altLang="ja-JP" sz="2000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54239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再帰関数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関数を定義する中で、自分自身を呼び出すこと。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例：</a:t>
            </a:r>
            <a:r>
              <a:rPr lang="en-US" altLang="ja-JP" sz="2000" dirty="0"/>
              <a:t>1+2+</a:t>
            </a:r>
            <a:r>
              <a:rPr lang="ja-JP" altLang="en-US" sz="2000" dirty="0"/>
              <a:t>・・・</a:t>
            </a:r>
            <a:r>
              <a:rPr lang="en-US" altLang="ja-JP" sz="2000" dirty="0"/>
              <a:t>+n</a:t>
            </a:r>
            <a:r>
              <a:rPr lang="ja-JP" altLang="en-US" sz="2000" dirty="0"/>
              <a:t> を求める</a:t>
            </a:r>
            <a:r>
              <a:rPr lang="en-US" altLang="ja-JP" sz="2000" dirty="0"/>
              <a:t>sum</a:t>
            </a:r>
            <a:r>
              <a:rPr lang="ja-JP" altLang="en-US" sz="2000" dirty="0"/>
              <a:t>関数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 function sum(n){</a:t>
            </a:r>
          </a:p>
          <a:p>
            <a:r>
              <a:rPr lang="en-US" altLang="ja-JP" sz="2000" dirty="0"/>
              <a:t>  if(n&lt;1){</a:t>
            </a:r>
          </a:p>
          <a:p>
            <a:r>
              <a:rPr lang="en-US" altLang="ja-JP" sz="2000" dirty="0"/>
              <a:t>   return n</a:t>
            </a:r>
          </a:p>
          <a:p>
            <a:r>
              <a:rPr lang="en-US" altLang="ja-JP" sz="2000" dirty="0"/>
              <a:t>  }else{</a:t>
            </a:r>
          </a:p>
          <a:p>
            <a:r>
              <a:rPr lang="en-US" altLang="ja-JP" sz="2000" dirty="0"/>
              <a:t>   return </a:t>
            </a:r>
            <a:r>
              <a:rPr lang="en-US" altLang="ja-JP" sz="2000" dirty="0" err="1"/>
              <a:t>n+sum</a:t>
            </a:r>
            <a:r>
              <a:rPr lang="en-US" altLang="ja-JP" sz="2000" dirty="0"/>
              <a:t>(n-1)</a:t>
            </a:r>
          </a:p>
          <a:p>
            <a:r>
              <a:rPr lang="en-US" altLang="ja-JP" sz="2000" dirty="0"/>
              <a:t>  }</a:t>
            </a:r>
          </a:p>
          <a:p>
            <a:r>
              <a:rPr lang="en-US" altLang="ja-JP" sz="2000" dirty="0"/>
              <a:t> }</a:t>
            </a:r>
          </a:p>
          <a:p>
            <a:r>
              <a:rPr lang="en-US" altLang="ja-JP" sz="2000" dirty="0"/>
              <a:t> BEGIN{print sum(3)}</a:t>
            </a:r>
          </a:p>
          <a:p>
            <a:r>
              <a:rPr lang="en-US" altLang="ja-JP" sz="2000" dirty="0"/>
              <a:t>'</a:t>
            </a:r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48053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練習問題②</a:t>
            </a:r>
            <a:endParaRPr lang="en-US" altLang="ja-JP" sz="2000" dirty="0"/>
          </a:p>
          <a:p>
            <a:r>
              <a:rPr kumimoji="1" lang="en-US" altLang="ja-JP" sz="2000" dirty="0"/>
              <a:t>GO</a:t>
            </a:r>
            <a:r>
              <a:rPr kumimoji="1" lang="ja-JP" altLang="en-US" sz="2000" dirty="0"/>
              <a:t>アノテーション情報の整理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lang="en-US" altLang="ja-JP" sz="2000" dirty="0" err="1"/>
              <a:t>go.obo</a:t>
            </a:r>
            <a:r>
              <a:rPr lang="ja-JP" altLang="en-US" sz="2000" dirty="0"/>
              <a:t>ファイルを</a:t>
            </a:r>
            <a:r>
              <a:rPr lang="en-US" altLang="ja-JP" sz="2000" dirty="0"/>
              <a:t>Gene Ontology Consortium</a:t>
            </a:r>
            <a:r>
              <a:rPr lang="ja-JP" altLang="en-US" sz="2000" dirty="0"/>
              <a:t>のページからダウンロードする</a:t>
            </a:r>
            <a:endParaRPr lang="en-US" altLang="ja-JP" sz="2000" dirty="0"/>
          </a:p>
          <a:p>
            <a:r>
              <a:rPr lang="en-US" altLang="ja-JP" sz="2000" dirty="0">
                <a:hlinkClick r:id="rId2"/>
              </a:rPr>
              <a:t>http://geneontology.org/page/download-ontology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このファイルは、</a:t>
            </a:r>
            <a:r>
              <a:rPr lang="en-US" altLang="ja-JP" sz="2000" dirty="0"/>
              <a:t>[Term]</a:t>
            </a:r>
            <a:r>
              <a:rPr lang="ja-JP" altLang="en-US" sz="2000" dirty="0"/>
              <a:t>という行の直後に、</a:t>
            </a:r>
            <a:r>
              <a:rPr lang="en-US" altLang="ja-JP" sz="2000" dirty="0"/>
              <a:t>GO</a:t>
            </a:r>
            <a:r>
              <a:rPr lang="ja-JP" altLang="en-US" sz="2000" dirty="0"/>
              <a:t>の</a:t>
            </a:r>
            <a:r>
              <a:rPr lang="en-US" altLang="ja-JP" sz="2000" dirty="0"/>
              <a:t>ID</a:t>
            </a:r>
            <a:r>
              <a:rPr lang="ja-JP" altLang="en-US" sz="2000" dirty="0"/>
              <a:t>が記述され、その次の行に名前が記述されている。</a:t>
            </a:r>
            <a:endParaRPr lang="en-US" altLang="ja-JP" sz="2000" dirty="0"/>
          </a:p>
          <a:p>
            <a:r>
              <a:rPr lang="ja-JP" altLang="en-US" sz="2000" dirty="0"/>
              <a:t>さらに数行後に、</a:t>
            </a:r>
            <a:r>
              <a:rPr lang="en-US" altLang="ja-JP" sz="2000" dirty="0" err="1"/>
              <a:t>is_a</a:t>
            </a:r>
            <a:r>
              <a:rPr lang="en-US" altLang="ja-JP" sz="2000" dirty="0"/>
              <a:t>: </a:t>
            </a:r>
            <a:r>
              <a:rPr lang="ja-JP" altLang="en-US" sz="2000" dirty="0"/>
              <a:t>から始まる行がある（ないこともある）。</a:t>
            </a:r>
            <a:endParaRPr lang="en-US" altLang="ja-JP" sz="2000" dirty="0"/>
          </a:p>
          <a:p>
            <a:r>
              <a:rPr lang="ja-JP" altLang="en-US" sz="2000" dirty="0"/>
              <a:t>この</a:t>
            </a:r>
            <a:r>
              <a:rPr lang="en-US" altLang="ja-JP" sz="2000" dirty="0" err="1"/>
              <a:t>is_a</a:t>
            </a:r>
            <a:r>
              <a:rPr lang="ja-JP" altLang="en-US" sz="2000" dirty="0"/>
              <a:t>の行は、</a:t>
            </a:r>
            <a:r>
              <a:rPr lang="en-US" altLang="ja-JP" sz="2000" dirty="0"/>
              <a:t>GO</a:t>
            </a:r>
            <a:r>
              <a:rPr lang="ja-JP" altLang="en-US" sz="2000" dirty="0"/>
              <a:t>のより大きな階層の情報</a:t>
            </a:r>
            <a:r>
              <a:rPr lang="en-US" altLang="ja-JP" sz="2000" dirty="0"/>
              <a:t>(</a:t>
            </a:r>
            <a:r>
              <a:rPr lang="ja-JP" altLang="en-US" sz="2000" dirty="0"/>
              <a:t>親の</a:t>
            </a:r>
            <a:r>
              <a:rPr lang="en-US" altLang="ja-JP" sz="2000" dirty="0"/>
              <a:t>GO</a:t>
            </a:r>
            <a:r>
              <a:rPr lang="ja-JP" altLang="en-US" sz="2000"/>
              <a:t>と</a:t>
            </a:r>
            <a:r>
              <a:rPr lang="ja-JP" altLang="en-US" sz="2000" dirty="0"/>
              <a:t>でも呼んでおく</a:t>
            </a:r>
            <a:r>
              <a:rPr lang="en-US" altLang="ja-JP" sz="2000" dirty="0"/>
              <a:t>)</a:t>
            </a:r>
            <a:r>
              <a:rPr lang="ja-JP" altLang="en-US" sz="2000" dirty="0"/>
              <a:t>を示している。</a:t>
            </a:r>
            <a:endParaRPr lang="en-US" altLang="ja-JP" sz="2000" dirty="0"/>
          </a:p>
          <a:p>
            <a:r>
              <a:rPr lang="ja-JP" altLang="en-US" sz="2000" dirty="0"/>
              <a:t>例：</a:t>
            </a:r>
            <a:endParaRPr lang="en-US" altLang="ja-JP" sz="2000" dirty="0"/>
          </a:p>
          <a:p>
            <a:r>
              <a:rPr lang="en-US" altLang="ja-JP" sz="2000" dirty="0"/>
              <a:t> GO:0000001</a:t>
            </a:r>
            <a:r>
              <a:rPr lang="ja-JP" altLang="en-US" sz="2000" dirty="0"/>
              <a:t>　</a:t>
            </a:r>
            <a:r>
              <a:rPr lang="en-US" altLang="ja-JP" sz="2000" dirty="0"/>
              <a:t>mitochondrion inheritance </a:t>
            </a:r>
            <a:r>
              <a:rPr lang="ja-JP" altLang="en-US" sz="2000" dirty="0"/>
              <a:t>の場合、</a:t>
            </a:r>
            <a:endParaRPr lang="en-US" altLang="ja-JP" sz="2000" dirty="0"/>
          </a:p>
          <a:p>
            <a:r>
              <a:rPr lang="en-US" altLang="ja-JP" sz="2000" dirty="0" err="1"/>
              <a:t>is_a</a:t>
            </a:r>
            <a:r>
              <a:rPr lang="en-US" altLang="ja-JP" sz="2000" dirty="0"/>
              <a:t>: GO:0048308 ! organelle inheritance</a:t>
            </a:r>
          </a:p>
          <a:p>
            <a:r>
              <a:rPr lang="en-US" altLang="ja-JP" sz="2000" dirty="0" err="1"/>
              <a:t>is_a</a:t>
            </a:r>
            <a:r>
              <a:rPr lang="en-US" altLang="ja-JP" sz="2000" dirty="0"/>
              <a:t>: GO:0048311 ! mitochondrion distribution</a:t>
            </a:r>
          </a:p>
          <a:p>
            <a:endParaRPr lang="en-US" altLang="ja-JP" sz="2000" dirty="0"/>
          </a:p>
          <a:p>
            <a:r>
              <a:rPr lang="ja-JP" altLang="en-US" sz="2000" dirty="0"/>
              <a:t>とより広義な意味を持つ</a:t>
            </a:r>
            <a:r>
              <a:rPr lang="en-US" altLang="ja-JP" sz="2000" dirty="0"/>
              <a:t>GO</a:t>
            </a:r>
            <a:r>
              <a:rPr lang="ja-JP" altLang="en-US" sz="2000" dirty="0"/>
              <a:t>にリンクされている。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1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該当レコードの</a:t>
            </a:r>
            <a:r>
              <a:rPr lang="en-US" altLang="ja-JP" sz="2000" dirty="0"/>
              <a:t>GO</a:t>
            </a:r>
            <a:r>
              <a:rPr lang="ja-JP" altLang="en-US" sz="2000" dirty="0"/>
              <a:t> </a:t>
            </a:r>
            <a:r>
              <a:rPr lang="en-US" altLang="ja-JP" sz="2000" dirty="0"/>
              <a:t>ID</a:t>
            </a:r>
            <a:r>
              <a:rPr lang="ja-JP" altLang="en-US" sz="2000" dirty="0"/>
              <a:t>を</a:t>
            </a:r>
            <a:r>
              <a:rPr lang="en-US" altLang="ja-JP" sz="2000" dirty="0"/>
              <a:t>1</a:t>
            </a:r>
            <a:r>
              <a:rPr lang="ja-JP" altLang="en-US" sz="2000" dirty="0"/>
              <a:t>次元目、親の</a:t>
            </a:r>
            <a:r>
              <a:rPr lang="en-US" altLang="ja-JP" sz="2000" dirty="0"/>
              <a:t>GO ID</a:t>
            </a:r>
            <a:r>
              <a:rPr lang="ja-JP" altLang="en-US" sz="2000" dirty="0"/>
              <a:t>を</a:t>
            </a:r>
            <a:r>
              <a:rPr lang="en-US" altLang="ja-JP" sz="2000" dirty="0"/>
              <a:t>2</a:t>
            </a:r>
            <a:r>
              <a:rPr lang="ja-JP" altLang="en-US" sz="2000" dirty="0"/>
              <a:t>次元目に格納せよ。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2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逆に、親の</a:t>
            </a:r>
            <a:r>
              <a:rPr lang="en-US" altLang="ja-JP" sz="2000" dirty="0"/>
              <a:t>GO</a:t>
            </a:r>
            <a:r>
              <a:rPr lang="ja-JP" altLang="en-US" sz="2000" dirty="0"/>
              <a:t> </a:t>
            </a:r>
            <a:r>
              <a:rPr lang="en-US" altLang="ja-JP" sz="2000" dirty="0"/>
              <a:t>ID</a:t>
            </a:r>
            <a:r>
              <a:rPr lang="ja-JP" altLang="en-US" sz="2000" dirty="0"/>
              <a:t>を</a:t>
            </a:r>
            <a:r>
              <a:rPr lang="en-US" altLang="ja-JP" sz="2000" dirty="0"/>
              <a:t>1</a:t>
            </a:r>
            <a:r>
              <a:rPr lang="ja-JP" altLang="en-US" sz="2000" dirty="0"/>
              <a:t>次元目、該当レコードの</a:t>
            </a:r>
            <a:r>
              <a:rPr lang="en-US" altLang="ja-JP" sz="2000" dirty="0"/>
              <a:t>GO ID</a:t>
            </a:r>
            <a:r>
              <a:rPr lang="ja-JP" altLang="en-US" sz="2000" dirty="0"/>
              <a:t>を</a:t>
            </a:r>
            <a:r>
              <a:rPr lang="en-US" altLang="ja-JP" sz="2000" dirty="0"/>
              <a:t>2</a:t>
            </a:r>
            <a:r>
              <a:rPr lang="ja-JP" altLang="en-US" sz="2000" dirty="0"/>
              <a:t>次元目に格納せよ。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00231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3</a:t>
            </a:r>
            <a:r>
              <a:rPr lang="ja-JP" altLang="en-US" sz="2000" dirty="0" err="1"/>
              <a:t>．</a:t>
            </a:r>
            <a:r>
              <a:rPr lang="en-US" altLang="ja-JP" sz="2000" dirty="0"/>
              <a:t>GO:0008150</a:t>
            </a:r>
            <a:r>
              <a:rPr lang="ja-JP" altLang="en-US" sz="2000" dirty="0"/>
              <a:t>　</a:t>
            </a:r>
            <a:r>
              <a:rPr lang="en-US" altLang="ja-JP" sz="2000" dirty="0"/>
              <a:t>(</a:t>
            </a:r>
            <a:r>
              <a:rPr lang="en-US" altLang="ja-JP" sz="2000" dirty="0" err="1"/>
              <a:t>biological_process</a:t>
            </a:r>
            <a:r>
              <a:rPr lang="en-US" altLang="ja-JP" sz="2000" dirty="0"/>
              <a:t>)</a:t>
            </a:r>
          </a:p>
          <a:p>
            <a:r>
              <a:rPr lang="en-US" altLang="ja-JP" sz="2000" dirty="0"/>
              <a:t>     GO:0005575   (</a:t>
            </a:r>
            <a:r>
              <a:rPr lang="en-US" altLang="ja-JP" sz="2000" dirty="0" err="1"/>
              <a:t>cellular_component</a:t>
            </a:r>
            <a:r>
              <a:rPr lang="en-US" altLang="ja-JP" sz="2000" dirty="0"/>
              <a:t>)</a:t>
            </a:r>
          </a:p>
          <a:p>
            <a:r>
              <a:rPr lang="en-US" altLang="ja-JP" sz="2000" dirty="0"/>
              <a:t>     GO:0003674   (</a:t>
            </a:r>
            <a:r>
              <a:rPr lang="en-US" altLang="ja-JP" sz="2000" dirty="0" err="1"/>
              <a:t>molecular_function</a:t>
            </a:r>
            <a:r>
              <a:rPr lang="en-US" altLang="ja-JP" sz="2000" dirty="0"/>
              <a:t>)</a:t>
            </a:r>
          </a:p>
          <a:p>
            <a:r>
              <a:rPr lang="ja-JP" altLang="en-US" sz="2000" dirty="0"/>
              <a:t>を直接の親とする</a:t>
            </a:r>
            <a:r>
              <a:rPr lang="en-US" altLang="ja-JP" sz="2000" dirty="0"/>
              <a:t>GO</a:t>
            </a:r>
            <a:r>
              <a:rPr lang="ja-JP" altLang="en-US" sz="2000" dirty="0"/>
              <a:t>：</a:t>
            </a:r>
            <a:r>
              <a:rPr lang="en-US" altLang="ja-JP" sz="2000" dirty="0"/>
              <a:t>ID</a:t>
            </a:r>
            <a:r>
              <a:rPr lang="ja-JP" altLang="en-US" sz="2000" dirty="0"/>
              <a:t>をそれぞれすべて表示せよ。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4. </a:t>
            </a:r>
            <a:r>
              <a:rPr lang="ja-JP" altLang="en-US" sz="2000" dirty="0"/>
              <a:t>任意の</a:t>
            </a:r>
            <a:r>
              <a:rPr lang="en-US" altLang="ja-JP" sz="2000" dirty="0"/>
              <a:t>GO:ID</a:t>
            </a:r>
            <a:r>
              <a:rPr lang="ja-JP" altLang="en-US" sz="2000" dirty="0"/>
              <a:t>が与えられたら、その親、親の親、・・・とすべて表示せよ。親は</a:t>
            </a:r>
            <a:r>
              <a:rPr lang="en-US" altLang="ja-JP" sz="2000" dirty="0"/>
              <a:t>1</a:t>
            </a:r>
            <a:r>
              <a:rPr lang="ja-JP" altLang="en-US" sz="2000" dirty="0" err="1"/>
              <a:t>つだけ</a:t>
            </a:r>
            <a:r>
              <a:rPr lang="ja-JP" altLang="en-US" sz="2000" dirty="0"/>
              <a:t>とは限らない</a:t>
            </a:r>
            <a:r>
              <a:rPr lang="en-US" altLang="ja-JP" sz="2000" dirty="0"/>
              <a:t>(1</a:t>
            </a:r>
            <a:r>
              <a:rPr lang="ja-JP" altLang="en-US" sz="2000" dirty="0"/>
              <a:t>対</a:t>
            </a:r>
            <a:r>
              <a:rPr lang="en-US" altLang="ja-JP" sz="2000" dirty="0"/>
              <a:t>1</a:t>
            </a:r>
            <a:r>
              <a:rPr lang="ja-JP" altLang="en-US" sz="2000" dirty="0"/>
              <a:t>対応ではない</a:t>
            </a:r>
            <a:r>
              <a:rPr lang="en-US" altLang="ja-JP" sz="2000"/>
              <a:t>)</a:t>
            </a:r>
            <a:r>
              <a:rPr lang="ja-JP" altLang="en-US" sz="2000"/>
              <a:t>ことに</a:t>
            </a:r>
            <a:r>
              <a:rPr lang="ja-JP" altLang="en-US" sz="2000" dirty="0"/>
              <a:t>注意。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701699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4945</TotalTime>
  <Words>502</Words>
  <Application>Microsoft Office PowerPoint</Application>
  <PresentationFormat>画面に合わせる (4:3)</PresentationFormat>
  <Paragraphs>82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Office テーマ</vt:lpstr>
      <vt:lpstr>AWK入門　8日目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AWK入門　1日目</dc:title>
  <dc:creator>吉武 和敏</dc:creator>
  <cp:lastModifiedBy>和敏 吉武</cp:lastModifiedBy>
  <cp:revision>108</cp:revision>
  <dcterms:created xsi:type="dcterms:W3CDTF">2018-08-28T04:52:15Z</dcterms:created>
  <dcterms:modified xsi:type="dcterms:W3CDTF">2018-11-16T03:44:08Z</dcterms:modified>
</cp:coreProperties>
</file>