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5BE87-4128-46E0-887A-B1FBDD7FA471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3898B-D9B7-4B2B-B4C2-64D8950FC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3898B-D9B7-4B2B-B4C2-64D8950FC1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1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F46F-B38F-47F3-A05B-AD0091427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6797B-B758-4FF2-B52E-4921946F5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19492-DEAA-4B80-9F2A-0C4B042A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7A3D-B479-4BF9-A804-42BCA3725F67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E4DA-1A41-40A9-A9DE-CB70BA8C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F656C-C29C-496B-ABD0-2FC8D227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53C-93FD-461C-BF68-60EE38355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59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9C7A-E0DA-454E-ACB4-07CA578A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9F5BF-B491-455A-AD28-B2F1B500C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2F808-534A-4B4F-BBBC-5D8889F9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7A3D-B479-4BF9-A804-42BCA3725F67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2AFD3-7648-4296-B5B8-0AD34CF2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9033F-BB41-4E69-AB23-98125929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53C-93FD-461C-BF68-60EE38355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63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60CF00-B070-4A80-98C2-AC64E2FCD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AC9A8-A6E6-436A-BC0F-4538A691F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84026-92D8-4DEE-9552-B55D0524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7A3D-B479-4BF9-A804-42BCA3725F67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70F7C-679C-4D6D-BEFC-810817C1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46FF8-F212-4E84-8922-7582291F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53C-93FD-461C-BF68-60EE38355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1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E5BF-F738-459A-ABF6-4F497F15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AC110-5805-4AEB-A9A5-DE2C04FDA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A6DC1-92F4-44C8-961C-7DEB08DE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7A3D-B479-4BF9-A804-42BCA3725F67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C022E-7FA9-4378-8F97-5F801BE0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C7696-D0F4-481D-BA9A-96DC7072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53C-93FD-461C-BF68-60EE38355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57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ED3F-0EE1-405B-BBCA-8997FDAD1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601A7-D15F-493B-9BAF-F6AD0735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EFE02-7C64-4003-A22A-AEAEEB4AE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7A3D-B479-4BF9-A804-42BCA3725F67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01735-0B21-4926-9D06-8CD9552A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5686C-F4F5-48F9-B98E-54C4FA50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53C-93FD-461C-BF68-60EE38355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6FF4-E7E0-4D45-97E9-3A0AB9EB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DB20C-8AD5-413B-B6D1-20B45FC0D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CB508-4ED6-44D3-BF69-ACC2C71D2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919C4-1C69-43FE-A6EA-0941FFA02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7A3D-B479-4BF9-A804-42BCA3725F67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9585E-0E8A-4ADB-8396-9179FFA0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168E6-C4FE-41F1-AC19-73D54CE6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53C-93FD-461C-BF68-60EE38355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82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91FDF-436F-41A8-8935-ED56A9BC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FA75A-7F27-4F00-B688-381DAEAA2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0A233-E96E-484D-9EBF-98C87B145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A5778-3AD4-4914-8229-0D1AC19CD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336DE-B10E-4E62-B511-585DD678C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D75773-8963-4F38-9A19-744502FA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7A3D-B479-4BF9-A804-42BCA3725F67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C2A70-7B34-4B51-B965-F18DA00D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4331D4-62C3-4D6F-99BC-65D61C15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53C-93FD-461C-BF68-60EE38355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70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4BBB-E141-47E1-8A33-8137BF87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1627B-43DE-4514-AA7E-BA60F44E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7A3D-B479-4BF9-A804-42BCA3725F67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839A6-9709-417E-8D09-4A75120F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DAA3D-1C15-42BE-B049-594315A1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53C-93FD-461C-BF68-60EE38355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92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27E1D2-5261-406C-AC08-5BC3A6D6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7A3D-B479-4BF9-A804-42BCA3725F67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9C352-36C2-450F-8A71-92131009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8FF94-19E5-4DF4-8E01-EFB851D1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53C-93FD-461C-BF68-60EE38355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70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1F819-68B3-490E-9708-2F78439F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28683-6C74-4BE4-8664-CBC63B41B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BE8AC-E606-4576-BF13-14E1BCC7A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E9026-525C-4762-A2CC-34E5BA24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7A3D-B479-4BF9-A804-42BCA3725F67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1FF77-C32F-4D72-8463-52FCB19D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4481A-B250-4157-9EDD-054DDBB4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53C-93FD-461C-BF68-60EE38355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27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BF77B-2704-432A-A77E-25AC92F3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45F62-164F-4FF2-8D01-060434ACC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8455C-21A9-45C0-9066-ED6F9C39D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3BA5D-AD03-4238-BC1E-01889209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7A3D-B479-4BF9-A804-42BCA3725F67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3F8F5-78D2-4072-9F35-2444FBDE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DC15F-8446-49C1-920B-FF59BAFA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C53C-93FD-461C-BF68-60EE38355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95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C2037-FE4F-4FEE-8E07-EF1F9129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7CEE2-DB07-4517-85B8-383C3317B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6D7F0-DB6D-45FC-865F-1A9CCB266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7A3D-B479-4BF9-A804-42BCA3725F67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98991-F7DC-4D31-91BA-46A97ED1A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B9304-5F18-4DA1-A3ED-CDD4816C3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1C53C-93FD-461C-BF68-60EE38355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92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0859-A553-49A7-805D-2A6C0BB61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Omics seminar - 03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8EFCE-2806-4F10-B771-6E45059CC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Prasadi De Silva</a:t>
            </a:r>
          </a:p>
        </p:txBody>
      </p:sp>
    </p:spTree>
    <p:extLst>
      <p:ext uri="{BB962C8B-B14F-4D97-AF65-F5344CB8AC3E}">
        <p14:creationId xmlns:p14="http://schemas.microsoft.com/office/powerpoint/2010/main" val="298052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73432-746A-4313-AC45-D71369C55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58" r="1061" b="36565"/>
          <a:stretch/>
        </p:blipFill>
        <p:spPr>
          <a:xfrm>
            <a:off x="129309" y="1032683"/>
            <a:ext cx="12062691" cy="37702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369FCA-F1A3-4E3C-B6EF-68C71E9AFF4F}"/>
              </a:ext>
            </a:extLst>
          </p:cNvPr>
          <p:cNvSpPr/>
          <p:nvPr/>
        </p:nvSpPr>
        <p:spPr>
          <a:xfrm>
            <a:off x="129309" y="214806"/>
            <a:ext cx="2605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http://pathwax.sbc.su.se/</a:t>
            </a:r>
          </a:p>
        </p:txBody>
      </p:sp>
    </p:spTree>
    <p:extLst>
      <p:ext uri="{BB962C8B-B14F-4D97-AF65-F5344CB8AC3E}">
        <p14:creationId xmlns:p14="http://schemas.microsoft.com/office/powerpoint/2010/main" val="385354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FEA5-4663-41CB-9CDD-D1BCD8EA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99FBB-FD6C-4A5A-986C-0F811E3F1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627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0" i="0" dirty="0">
                <a:effectLst/>
                <a:latin typeface="+mj-lt"/>
              </a:rPr>
              <a:t>A webservice for pathway annotation based on crosstalk derived through </a:t>
            </a:r>
            <a:r>
              <a:rPr lang="en-GB" sz="2400" b="0" i="0" dirty="0" err="1">
                <a:effectLst/>
                <a:latin typeface="+mj-lt"/>
              </a:rPr>
              <a:t>FunCoup</a:t>
            </a:r>
            <a:r>
              <a:rPr lang="en-GB" sz="2400" b="0" i="0" dirty="0">
                <a:effectLst/>
                <a:latin typeface="+mj-lt"/>
              </a:rPr>
              <a:t>, a framework for genome wide functional association networks.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0" i="0" dirty="0" err="1">
                <a:effectLst/>
                <a:latin typeface="+mj-lt"/>
              </a:rPr>
              <a:t>PathwAX</a:t>
            </a:r>
            <a:r>
              <a:rPr lang="en-GB" sz="2400" b="0" i="0" dirty="0">
                <a:effectLst/>
                <a:latin typeface="+mj-lt"/>
              </a:rPr>
              <a:t> runs the </a:t>
            </a:r>
            <a:r>
              <a:rPr lang="en-GB" sz="2400" b="0" i="0" dirty="0" err="1">
                <a:effectLst/>
                <a:latin typeface="+mj-lt"/>
              </a:rPr>
              <a:t>BinoX</a:t>
            </a:r>
            <a:r>
              <a:rPr lang="en-GB" sz="2400" b="0" i="0" dirty="0">
                <a:effectLst/>
                <a:latin typeface="+mj-lt"/>
              </a:rPr>
              <a:t> algorithm, which employs Monte-Carlo sampling of randomized networks and estimates a binomial distribution, for estimating the statistical significance of the crosstalk.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0" i="0" dirty="0">
                <a:effectLst/>
                <a:latin typeface="+mj-lt"/>
              </a:rPr>
              <a:t>A pathway is statistically enriched/depleted if the crosstalk, which is the number of links between the pathway and your gene set, is more/less than one would observe in a random network.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b="0" i="0" dirty="0">
                <a:effectLst/>
                <a:latin typeface="+mj-lt"/>
              </a:rPr>
              <a:t>This results in substantially higher accuracy than gene overlap methods.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893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FB99-744A-4109-90F0-1211FF1B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Select species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49D82-B1B3-4E43-B1E1-EA666226B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2761" r="21250" b="10477"/>
          <a:stretch/>
        </p:blipFill>
        <p:spPr>
          <a:xfrm>
            <a:off x="1073332" y="1410788"/>
            <a:ext cx="8763000" cy="526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2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0D74D-3403-416F-9EF9-4F39D639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Submit the gene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6A3C9-90B3-4B57-9E2D-18AC0DD63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0" t="36702" r="4194" b="33907"/>
          <a:stretch/>
        </p:blipFill>
        <p:spPr>
          <a:xfrm>
            <a:off x="393291" y="1799305"/>
            <a:ext cx="11228439" cy="2015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13D048-5DF0-4DE6-8E46-31E405E3C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81" t="57211" r="11129" b="20431"/>
          <a:stretch/>
        </p:blipFill>
        <p:spPr>
          <a:xfrm>
            <a:off x="1445342" y="3923535"/>
            <a:ext cx="9301316" cy="153336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981029D-494D-4E0E-AD00-67FCFBF7347B}"/>
              </a:ext>
            </a:extLst>
          </p:cNvPr>
          <p:cNvSpPr/>
          <p:nvPr/>
        </p:nvSpPr>
        <p:spPr>
          <a:xfrm>
            <a:off x="838200" y="5152103"/>
            <a:ext cx="607142" cy="196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3A85DD-E069-4195-BF8A-F898E83CDE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65" t="16200" r="23467" b="61577"/>
          <a:stretch/>
        </p:blipFill>
        <p:spPr>
          <a:xfrm>
            <a:off x="838200" y="2345227"/>
            <a:ext cx="10030507" cy="23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3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6336-BABA-4033-9E08-E3A03BA7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91ED2-1541-4D21-A99C-906EC7099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3" t="43584" r="16451" b="41076"/>
          <a:stretch/>
        </p:blipFill>
        <p:spPr>
          <a:xfrm>
            <a:off x="2566217" y="1660731"/>
            <a:ext cx="8308259" cy="1052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371A3-063D-4913-9686-48A839DDD65F}"/>
              </a:ext>
            </a:extLst>
          </p:cNvPr>
          <p:cNvSpPr txBox="1"/>
          <p:nvPr/>
        </p:nvSpPr>
        <p:spPr>
          <a:xfrm>
            <a:off x="838200" y="1858297"/>
            <a:ext cx="128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01: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384C-D159-43D6-AB60-78C7F18AE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4" t="24216" r="13387" b="28746"/>
          <a:stretch/>
        </p:blipFill>
        <p:spPr>
          <a:xfrm>
            <a:off x="2534265" y="2955877"/>
            <a:ext cx="8819535" cy="32259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A3F0CB-BBE5-4A44-B2DF-B9ADBD45B179}"/>
              </a:ext>
            </a:extLst>
          </p:cNvPr>
          <p:cNvSpPr txBox="1"/>
          <p:nvPr/>
        </p:nvSpPr>
        <p:spPr>
          <a:xfrm>
            <a:off x="838199" y="2955877"/>
            <a:ext cx="1728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02:</a:t>
            </a:r>
          </a:p>
          <a:p>
            <a:endParaRPr lang="en-GB" dirty="0"/>
          </a:p>
          <a:p>
            <a:r>
              <a:rPr lang="en-GB" dirty="0"/>
              <a:t>Insert gene list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6D6B69E-502E-45BB-B88A-2D01629A3945}"/>
              </a:ext>
            </a:extLst>
          </p:cNvPr>
          <p:cNvSpPr/>
          <p:nvPr/>
        </p:nvSpPr>
        <p:spPr>
          <a:xfrm>
            <a:off x="1779639" y="5368413"/>
            <a:ext cx="688258" cy="206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8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137</Words>
  <Application>Microsoft Office PowerPoint</Application>
  <PresentationFormat>Widescreen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Omics seminar - 03</vt:lpstr>
      <vt:lpstr>PowerPoint Presentation</vt:lpstr>
      <vt:lpstr>Introduction</vt:lpstr>
      <vt:lpstr>1. Select species</vt:lpstr>
      <vt:lpstr>2. Submit the gene list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Omics seminar - 03</dc:title>
  <dc:creator>Prasadi De Silva</dc:creator>
  <cp:lastModifiedBy>Prasadi De Silva</cp:lastModifiedBy>
  <cp:revision>6</cp:revision>
  <dcterms:created xsi:type="dcterms:W3CDTF">2018-01-30T04:30:22Z</dcterms:created>
  <dcterms:modified xsi:type="dcterms:W3CDTF">2018-01-30T05:39:09Z</dcterms:modified>
</cp:coreProperties>
</file>