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4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if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23728" y="3717032"/>
            <a:ext cx="4572000" cy="12890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Over-Representation Analysis (ORA)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Gene Set Enrichment Analysis (GSEA)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Network Topology-based Analysis (NTA) 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808949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580" y="836712"/>
            <a:ext cx="87249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E:\修論データ\Ion_Proton_seq_data\30nt,22nt-N50-gragh Correct by Huang\miRNA_DEG\DEG_Ad_vs_Gi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4320000" cy="2880000"/>
          </a:xfrm>
          <a:prstGeom prst="rect">
            <a:avLst/>
          </a:prstGeom>
          <a:noFill/>
        </p:spPr>
      </p:pic>
      <p:pic>
        <p:nvPicPr>
          <p:cNvPr id="4099" name="Picture 3" descr="E:\修論データ\Ion_Proton_seq_data\30nt,22nt-N50-gragh Correct by Huang\miRNA_DEG\DEG_Ad_vs_Gi.ti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4000" y="3429000"/>
            <a:ext cx="4320000" cy="28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5246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6804248" y="548680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DESeq2_data.tsv</a:t>
            </a:r>
            <a:endParaRPr lang="zh-CN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99992" y="4941168"/>
            <a:ext cx="2165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DEG_Go_vs_Ma.csv</a:t>
            </a:r>
            <a:endParaRPr lang="zh-CN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571875"/>
            <a:ext cx="30575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16157"/>
          <a:stretch>
            <a:fillRect/>
          </a:stretch>
        </p:blipFill>
        <p:spPr bwMode="auto">
          <a:xfrm>
            <a:off x="0" y="476672"/>
            <a:ext cx="91440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7204" y="2139392"/>
            <a:ext cx="406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4244" y="2391392"/>
            <a:ext cx="198804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Show example analysis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51857" y="3459977"/>
            <a:ext cx="15007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Species selection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24128" y="3840663"/>
            <a:ext cx="221086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method selection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60232" y="5301208"/>
            <a:ext cx="122020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 ID type</a:t>
            </a:r>
            <a:endParaRPr lang="zh-CN" altLang="en-US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2132856"/>
            <a:ext cx="952500" cy="2219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776864" cy="569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38805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15756"/>
            <a:ext cx="75152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r="13436"/>
          <a:stretch>
            <a:fillRect/>
          </a:stretch>
        </p:blipFill>
        <p:spPr bwMode="auto">
          <a:xfrm>
            <a:off x="0" y="548680"/>
            <a:ext cx="91440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 b="13028"/>
          <a:stretch>
            <a:fillRect/>
          </a:stretch>
        </p:blipFill>
        <p:spPr bwMode="auto">
          <a:xfrm>
            <a:off x="7740352" y="3429000"/>
            <a:ext cx="79057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136904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058" y="3618000"/>
            <a:ext cx="3714146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2692" y="3618000"/>
            <a:ext cx="4773125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 packages: DESeq2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Estimate variance-mean dependence in count data from high-throughput sequencing assays and test for differential expression based on a model using the negative binomial distribution.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41419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5600931" cy="235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46" y="4708519"/>
            <a:ext cx="894339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7488832" cy="523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60</Words>
  <Application>Microsoft Office PowerPoint</Application>
  <PresentationFormat>全屏显示(4:3)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R packages: DESeq2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</dc:creator>
  <cp:lastModifiedBy>Huang</cp:lastModifiedBy>
  <cp:revision>33</cp:revision>
  <dcterms:created xsi:type="dcterms:W3CDTF">2017-12-20T01:00:47Z</dcterms:created>
  <dcterms:modified xsi:type="dcterms:W3CDTF">2017-12-20T06:23:23Z</dcterms:modified>
</cp:coreProperties>
</file>