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57" r:id="rId5"/>
    <p:sldId id="263" r:id="rId6"/>
    <p:sldId id="258" r:id="rId7"/>
    <p:sldId id="261" r:id="rId8"/>
    <p:sldId id="259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6400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7370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2878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2531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649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818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915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8562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01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8844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43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7462-BF0A-4870-B75B-85767899F72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205-C083-41C1-9E22-F8E7403DA0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024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55343" y="2268047"/>
            <a:ext cx="65017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R packages RCAS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	RNA Centric Annotation System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9144000" cy="79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59605" y="5227093"/>
            <a:ext cx="1729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Songqian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Huang</a:t>
            </a:r>
          </a:p>
          <a:p>
            <a:pPr algn="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2018-01-12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505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0502" y="1323831"/>
            <a:ext cx="6827510" cy="3277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Usage: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Perform annotation summarization,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GO term and gene set enrichment analysis,</a:t>
            </a:r>
          </a:p>
          <a:p>
            <a:pPr lvl="1">
              <a:lnSpc>
                <a:spcPct val="150000"/>
              </a:lnSpc>
            </a:pP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de novo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sequence motif discovery.</a:t>
            </a:r>
          </a:p>
          <a:p>
            <a:pPr marL="0" lvl="1"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Imperfection</a:t>
            </a:r>
          </a:p>
          <a:p>
            <a:pPr marL="0" lvl="1"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Only deal with human, mouse, worm and fly gene annotation.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(human hg19, mouse mm9, worm ce10 and fly dm3.)</a:t>
            </a:r>
          </a:p>
          <a:p>
            <a:pPr marL="0" lvl="1">
              <a:lnSpc>
                <a:spcPct val="150000"/>
              </a:lnSpc>
            </a:pPr>
            <a:endParaRPr lang="zh-CN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1445" y="477672"/>
            <a:ext cx="4673459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Install SCAR packages:</a:t>
            </a:r>
          </a:p>
          <a:p>
            <a:pPr marL="360000"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source(“http://bioconductor.org/biocLite.R”)</a:t>
            </a:r>
          </a:p>
          <a:p>
            <a:pPr marL="360000">
              <a:lnSpc>
                <a:spcPct val="150000"/>
              </a:lnSpc>
            </a:pP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biocLite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(“SCAR”)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63776" y="857494"/>
            <a:ext cx="8748208" cy="5134438"/>
            <a:chOff x="163776" y="953030"/>
            <a:chExt cx="8748208" cy="51344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4001"/>
            <a:stretch>
              <a:fillRect/>
            </a:stretch>
          </p:blipFill>
          <p:spPr bwMode="auto">
            <a:xfrm>
              <a:off x="163776" y="1983545"/>
              <a:ext cx="8736848" cy="410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84035"/>
            <a:stretch>
              <a:fillRect/>
            </a:stretch>
          </p:blipFill>
          <p:spPr bwMode="auto">
            <a:xfrm>
              <a:off x="175136" y="953030"/>
              <a:ext cx="8736848" cy="862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r="48134"/>
          <a:stretch>
            <a:fillRect/>
          </a:stretch>
        </p:blipFill>
        <p:spPr bwMode="auto">
          <a:xfrm>
            <a:off x="5145206" y="3546884"/>
            <a:ext cx="2951736" cy="14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矩形 18"/>
          <p:cNvSpPr/>
          <p:nvPr/>
        </p:nvSpPr>
        <p:spPr>
          <a:xfrm>
            <a:off x="1869743" y="3127217"/>
            <a:ext cx="1440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373272" y="3115844"/>
            <a:ext cx="1440000" cy="3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>
                  <a:solidFill>
                    <a:srgbClr val="FF0000"/>
                  </a:solidFill>
                </a:ln>
                <a:noFill/>
                <a:latin typeface="Times New Roman" pitchFamily="18" charset="0"/>
                <a:cs typeface="Times New Roman" pitchFamily="18" charset="0"/>
              </a:rPr>
              <a:t>Input bed file</a:t>
            </a:r>
            <a:endParaRPr lang="zh-CN" altLang="en-US" dirty="0">
              <a:ln>
                <a:solidFill>
                  <a:srgbClr val="FF0000"/>
                </a:solidFill>
              </a:ln>
              <a:noFill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698" y="272325"/>
            <a:ext cx="5800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UTR:http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://rcas.mdc-berlin.de/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469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899" y="1582551"/>
            <a:ext cx="883010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Step1: Choosing the special genome data as reference, and download from 	USCS or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ensembl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Step2: Make a index file for the special genome;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	bowtie2-build hg19.fasta hg19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Step3:  Mapping the RNA-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data to the genomic data to get a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file;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tophat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–p 8 –G /path/hg19.gtf  -o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tophat_output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/path/hg19 RNA-	seq_1.fastq RNA_seq_2.fastq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Step: Changing the mapped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file to bed file for RCAS;</a:t>
            </a:r>
          </a:p>
          <a:p>
            <a:pPr>
              <a:spcBef>
                <a:spcPts val="600"/>
              </a:spcBef>
            </a:pP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samtools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view &lt;/path/samfilename.sam&gt; -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bamtoBed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stdin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	&gt; Bedfilename.bed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842" y="641444"/>
            <a:ext cx="6873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How to prepare a bed file for a RNA-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data?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218" y="623533"/>
            <a:ext cx="7553325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直接连接符 3"/>
          <p:cNvCxnSpPr/>
          <p:nvPr/>
        </p:nvCxnSpPr>
        <p:spPr>
          <a:xfrm>
            <a:off x="1282889" y="4203511"/>
            <a:ext cx="215634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298811" y="4587923"/>
            <a:ext cx="256350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8468"/>
            <a:ext cx="9144000" cy="5484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78412" y="2203059"/>
            <a:ext cx="44635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!</a:t>
            </a:r>
            <a:endParaRPr lang="zh-CN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1650</TotalTime>
  <Words>75</Words>
  <Application>Microsoft Office PowerPoint</Application>
  <PresentationFormat>全屏显示(4:3)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テーマ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吉武和敏</dc:creator>
  <cp:lastModifiedBy>Huang</cp:lastModifiedBy>
  <cp:revision>38</cp:revision>
  <dcterms:created xsi:type="dcterms:W3CDTF">2017-12-05T05:08:06Z</dcterms:created>
  <dcterms:modified xsi:type="dcterms:W3CDTF">2018-01-12T02:27:15Z</dcterms:modified>
</cp:coreProperties>
</file>