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23728" y="3717032"/>
            <a:ext cx="4572000" cy="12890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Over-Representation Analysis (ORA)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Gene Set Enrichment Analysis (GSEA)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Network Topology-based Analysis (NTA) 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808949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16157"/>
          <a:stretch>
            <a:fillRect/>
          </a:stretch>
        </p:blipFill>
        <p:spPr bwMode="auto">
          <a:xfrm>
            <a:off x="0" y="476672"/>
            <a:ext cx="9144000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57204" y="2139392"/>
            <a:ext cx="4068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4244" y="2391392"/>
            <a:ext cx="198804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Show example analysis</a:t>
            </a:r>
            <a:endParaRPr lang="zh-CN" altLang="en-US" sz="1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451857" y="3459977"/>
            <a:ext cx="150073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Species selection</a:t>
            </a:r>
            <a:endParaRPr lang="zh-CN" altLang="en-US" sz="1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24128" y="3840663"/>
            <a:ext cx="221086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Analysis method selection</a:t>
            </a:r>
            <a:endParaRPr lang="zh-CN" altLang="en-US" sz="1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660232" y="5301208"/>
            <a:ext cx="122020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 ID type</a:t>
            </a:r>
            <a:endParaRPr lang="zh-CN" altLang="en-US" sz="1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2132856"/>
            <a:ext cx="952500" cy="22193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7776864" cy="569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838805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15756"/>
            <a:ext cx="75152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 r="13436"/>
          <a:stretch>
            <a:fillRect/>
          </a:stretch>
        </p:blipFill>
        <p:spPr bwMode="auto">
          <a:xfrm>
            <a:off x="0" y="548680"/>
            <a:ext cx="91440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 b="13028"/>
          <a:stretch>
            <a:fillRect/>
          </a:stretch>
        </p:blipFill>
        <p:spPr bwMode="auto">
          <a:xfrm>
            <a:off x="7740352" y="3429000"/>
            <a:ext cx="79057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136904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058" y="3618000"/>
            <a:ext cx="3714146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2692" y="3618000"/>
            <a:ext cx="4773125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29</Words>
  <Application>Microsoft Office PowerPoint</Application>
  <PresentationFormat>全屏显示(4:3)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Huang</dc:creator>
  <cp:lastModifiedBy>Huang</cp:lastModifiedBy>
  <cp:revision>23</cp:revision>
  <dcterms:created xsi:type="dcterms:W3CDTF">2017-12-20T01:00:47Z</dcterms:created>
  <dcterms:modified xsi:type="dcterms:W3CDTF">2017-12-20T03:45:50Z</dcterms:modified>
</cp:coreProperties>
</file>