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/>
    <p:restoredTop sz="94554"/>
  </p:normalViewPr>
  <p:slideViewPr>
    <p:cSldViewPr snapToGrid="0" snapToObjects="1">
      <p:cViewPr varScale="1">
        <p:scale>
          <a:sx n="51" d="100"/>
          <a:sy n="51" d="100"/>
        </p:scale>
        <p:origin x="20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DA28A-944E-F743-B444-1268CB8FF1C0}" type="datetimeFigureOut">
              <a:rPr lang="en-US" smtClean="0"/>
              <a:t>1/12/18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C490B-F3A4-BF4E-BC3D-7AD7CFBA1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9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105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116" y="1858053"/>
            <a:ext cx="9136049" cy="2098226"/>
          </a:xfrm>
        </p:spPr>
        <p:txBody>
          <a:bodyPr anchor="ctr"/>
          <a:lstStyle/>
          <a:p>
            <a:r>
              <a:rPr lang="en-US" sz="9600" b="1" dirty="0" smtClean="0"/>
              <a:t>IMP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Waraporn</a:t>
            </a:r>
            <a:r>
              <a:rPr lang="en-US" dirty="0" smtClean="0"/>
              <a:t> </a:t>
            </a:r>
            <a:r>
              <a:rPr lang="en-US" dirty="0" err="1" smtClean="0"/>
              <a:t>Kraitavin</a:t>
            </a:r>
            <a:r>
              <a:rPr lang="en-US" dirty="0" smtClean="0"/>
              <a:t>, D2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331" y="367748"/>
            <a:ext cx="9601200" cy="881743"/>
          </a:xfrm>
        </p:spPr>
        <p:txBody>
          <a:bodyPr/>
          <a:lstStyle/>
          <a:p>
            <a:r>
              <a:rPr lang="en-US" dirty="0" smtClean="0"/>
              <a:t>What is about the IMP?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5" y="1249491"/>
            <a:ext cx="8886719" cy="52222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78624" y="5082988"/>
            <a:ext cx="6064623" cy="12774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10031506" y="5553635"/>
            <a:ext cx="578224" cy="33617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52331" y="367748"/>
            <a:ext cx="9601200" cy="881743"/>
          </a:xfrm>
        </p:spPr>
        <p:txBody>
          <a:bodyPr/>
          <a:lstStyle/>
          <a:p>
            <a:r>
              <a:rPr lang="en-US" dirty="0" smtClean="0"/>
              <a:t>How does it works? (gene set)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84" y="1249491"/>
            <a:ext cx="4467045" cy="1150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35" y="3139694"/>
            <a:ext cx="4512290" cy="1290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35" y="5169433"/>
            <a:ext cx="4525744" cy="1071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11" y="2272740"/>
            <a:ext cx="5798634" cy="28966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5619" y="313072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3354" y="1255059"/>
            <a:ext cx="37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6314" y="519260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35811" y="190340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52331" y="367748"/>
            <a:ext cx="9601200" cy="8817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does it works? (biological processes)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942" y="1995055"/>
            <a:ext cx="5550386" cy="3309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40" y="3275497"/>
            <a:ext cx="5176178" cy="3008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40" y="1249491"/>
            <a:ext cx="5176178" cy="1340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240" y="880159"/>
            <a:ext cx="37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5240" y="290616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39781" y="160600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85825" y="296044"/>
            <a:ext cx="11115675" cy="88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does it works? (if you have more than 200 genes)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1547119"/>
            <a:ext cx="6456746" cy="3794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20" y="3496235"/>
            <a:ext cx="5584680" cy="3361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5825" y="1177787"/>
            <a:ext cx="37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43769" y="307311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671047" y="3213847"/>
            <a:ext cx="430306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4114198" y="3160059"/>
            <a:ext cx="578224" cy="33617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850990" y="4289612"/>
            <a:ext cx="1835809" cy="2465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8806059" y="4244788"/>
            <a:ext cx="578224" cy="33617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457109" y="1452282"/>
            <a:ext cx="723620" cy="2427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7254657" y="1405571"/>
            <a:ext cx="578224" cy="33617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85825" y="296044"/>
            <a:ext cx="11115675" cy="88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does it works? (if you have more than 200 genes)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14" y="5012938"/>
            <a:ext cx="4935538" cy="1408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962" y="1466336"/>
            <a:ext cx="4596643" cy="2464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97" y="3824146"/>
            <a:ext cx="4616053" cy="2597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79" y="1466336"/>
            <a:ext cx="5498488" cy="19033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5825" y="1097004"/>
            <a:ext cx="37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43479" y="341223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06898" y="109700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96514" y="464360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2110587" y="2249909"/>
            <a:ext cx="578224" cy="33617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3161040" y="5721318"/>
            <a:ext cx="578224" cy="33617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11084381" y="5896040"/>
            <a:ext cx="578224" cy="33617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85825" y="296044"/>
            <a:ext cx="11115675" cy="88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does it works? (if you have more than 200 genes)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12" y="1177787"/>
            <a:ext cx="10058400" cy="52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119" y="1677877"/>
            <a:ext cx="9612971" cy="2852737"/>
          </a:xfrm>
        </p:spPr>
        <p:txBody>
          <a:bodyPr anchor="t"/>
          <a:lstStyle/>
          <a:p>
            <a:pPr algn="l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128</TotalTime>
  <Words>100</Words>
  <Application>Microsoft Macintosh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Franklin Gothic Book</vt:lpstr>
      <vt:lpstr>Crop</vt:lpstr>
      <vt:lpstr>IMP</vt:lpstr>
      <vt:lpstr>What is about the IMP?</vt:lpstr>
      <vt:lpstr>How does it works? (gene set)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</dc:title>
  <dc:creator>fofang881@gmail.com</dc:creator>
  <cp:lastModifiedBy>fofang881@gmail.com</cp:lastModifiedBy>
  <cp:revision>9</cp:revision>
  <dcterms:created xsi:type="dcterms:W3CDTF">2018-01-11T04:02:21Z</dcterms:created>
  <dcterms:modified xsi:type="dcterms:W3CDTF">2018-01-12T01:12:11Z</dcterms:modified>
</cp:coreProperties>
</file>