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084904-0833-4684-ABBB-099EF3E742E8}" type="datetimeFigureOut">
              <a:rPr lang="zh-CN" altLang="en-US" smtClean="0"/>
              <a:pPr/>
              <a:t>2018/1/30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9F2C23-269F-4CED-85AA-40EB7FAF8C8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F2C23-269F-4CED-85AA-40EB7FAF8C87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2018/1/30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Omicstools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 err="1" smtClean="0">
                <a:latin typeface="Times New Roman" pitchFamily="18" charset="0"/>
                <a:cs typeface="Times New Roman" pitchFamily="18" charset="0"/>
              </a:rPr>
              <a:t>Songqian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HUANG</a:t>
            </a:r>
          </a:p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2018-01-30</a:t>
            </a:r>
            <a:endParaRPr lang="zh-CN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2204864"/>
            <a:ext cx="8229600" cy="2232248"/>
          </a:xfrm>
        </p:spPr>
        <p:txBody>
          <a:bodyPr>
            <a:normAutofit/>
          </a:bodyPr>
          <a:lstStyle/>
          <a:p>
            <a:r>
              <a:rPr lang="en-US" altLang="zh-CN" b="1" dirty="0" err="1" smtClean="0">
                <a:latin typeface="Times New Roman" pitchFamily="18" charset="0"/>
                <a:cs typeface="Times New Roman" pitchFamily="18" charset="0"/>
              </a:rPr>
              <a:t>WebGIVI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: a web-based gene enrichment analysis and visualization tool.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2696"/>
            <a:ext cx="9144000" cy="4505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线形标注 2 4"/>
          <p:cNvSpPr/>
          <p:nvPr/>
        </p:nvSpPr>
        <p:spPr>
          <a:xfrm>
            <a:off x="3635896" y="3278934"/>
            <a:ext cx="1296144" cy="43204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8"/>
              <a:gd name="adj6" fmla="val -4209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Input gene file</a:t>
            </a:r>
            <a:endParaRPr lang="zh-CN" altLang="en-US" sz="1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5084" y="3278934"/>
            <a:ext cx="2952000" cy="162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04140" y="2147126"/>
            <a:ext cx="3780000" cy="25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07504" y="2657150"/>
            <a:ext cx="3780000" cy="36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线形标注 2 11"/>
          <p:cNvSpPr/>
          <p:nvPr/>
        </p:nvSpPr>
        <p:spPr>
          <a:xfrm>
            <a:off x="4355976" y="2414838"/>
            <a:ext cx="1296144" cy="28803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58184"/>
              <a:gd name="adj6" fmla="val -3622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Example file</a:t>
            </a:r>
            <a:endParaRPr lang="zh-CN" altLang="en-US" sz="1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H="1">
            <a:off x="3887504" y="2477320"/>
            <a:ext cx="252448" cy="35030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44000" cy="635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t="5692" b="6077"/>
          <a:stretch>
            <a:fillRect/>
          </a:stretch>
        </p:blipFill>
        <p:spPr bwMode="auto">
          <a:xfrm>
            <a:off x="0" y="0"/>
            <a:ext cx="9144000" cy="4535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233" y="4530092"/>
            <a:ext cx="3995936" cy="2327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33695" y="4539486"/>
            <a:ext cx="4229757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2764858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0"/>
            <a:ext cx="4879551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852936"/>
            <a:ext cx="33623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5" cstate="print"/>
          <a:srcRect l="26756" t="9641" r="27309" b="7062"/>
          <a:stretch>
            <a:fillRect/>
          </a:stretch>
        </p:blipFill>
        <p:spPr bwMode="auto">
          <a:xfrm>
            <a:off x="4427984" y="2817352"/>
            <a:ext cx="3707646" cy="37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6" cstate="print"/>
          <a:srcRect t="44421"/>
          <a:stretch>
            <a:fillRect/>
          </a:stretch>
        </p:blipFill>
        <p:spPr bwMode="auto">
          <a:xfrm>
            <a:off x="539552" y="4653136"/>
            <a:ext cx="3456384" cy="1971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44000" cy="5701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 l="12994" t="6191" r="12293" b="7314"/>
          <a:stretch>
            <a:fillRect/>
          </a:stretch>
        </p:blipFill>
        <p:spPr bwMode="auto">
          <a:xfrm>
            <a:off x="0" y="8"/>
            <a:ext cx="9144000" cy="5215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2929" y="332656"/>
            <a:ext cx="6185455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618000"/>
            <a:ext cx="6784543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979712" y="2564904"/>
            <a:ext cx="5256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Thanks for your attention!</a:t>
            </a:r>
            <a:endParaRPr lang="zh-CN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7768" b="20693"/>
          <a:stretch>
            <a:fillRect/>
          </a:stretch>
        </p:blipFill>
        <p:spPr bwMode="auto">
          <a:xfrm>
            <a:off x="0" y="0"/>
            <a:ext cx="3707904" cy="1003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0728"/>
            <a:ext cx="91344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4572000" y="260648"/>
            <a:ext cx="39039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http://bioinformatics.sdstate.edu/idep/</a:t>
            </a:r>
            <a:endParaRPr lang="zh-CN" alt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00808"/>
            <a:ext cx="4038600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 r="49136"/>
          <a:stretch>
            <a:fillRect/>
          </a:stretch>
        </p:blipFill>
        <p:spPr bwMode="auto">
          <a:xfrm>
            <a:off x="3857920" y="2046100"/>
            <a:ext cx="5256584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线形标注 2 9"/>
          <p:cNvSpPr/>
          <p:nvPr/>
        </p:nvSpPr>
        <p:spPr>
          <a:xfrm>
            <a:off x="2483768" y="2132856"/>
            <a:ext cx="1296144" cy="43204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2929"/>
              <a:gd name="adj6" fmla="val -4092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Loading example file</a:t>
            </a:r>
            <a:endParaRPr lang="zh-CN" altLang="en-US" sz="1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9684" y="2969188"/>
            <a:ext cx="3780000" cy="324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线形标注 2 12"/>
          <p:cNvSpPr/>
          <p:nvPr/>
        </p:nvSpPr>
        <p:spPr>
          <a:xfrm>
            <a:off x="5220072" y="5013176"/>
            <a:ext cx="3096344" cy="136815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31433"/>
              <a:gd name="adj5" fmla="val -23607"/>
              <a:gd name="adj6" fmla="val -4378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Loading your expression data file and experiment design file, choose the right data type.</a:t>
            </a:r>
            <a:endParaRPr lang="zh-CN" altLang="en-US" sz="1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4000" y="548679"/>
            <a:ext cx="5760000" cy="689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4000" y="1556792"/>
            <a:ext cx="5760000" cy="2015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r="3746"/>
          <a:stretch>
            <a:fillRect/>
          </a:stretch>
        </p:blipFill>
        <p:spPr bwMode="auto">
          <a:xfrm>
            <a:off x="3384000" y="4581127"/>
            <a:ext cx="5760000" cy="1400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19184"/>
            <a:ext cx="3240000" cy="2123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323528" y="3140968"/>
            <a:ext cx="2520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163 animal</a:t>
            </a: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45 plant genomes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293096"/>
            <a:ext cx="3240000" cy="1677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75723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980728"/>
            <a:ext cx="29622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933056"/>
            <a:ext cx="4012146" cy="2324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980728"/>
            <a:ext cx="4029075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7743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24744"/>
            <a:ext cx="4067175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412776"/>
            <a:ext cx="3240360" cy="514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1412776"/>
            <a:ext cx="762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8229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268760"/>
            <a:ext cx="3781425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268760"/>
            <a:ext cx="407670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83248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3960000" cy="3969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8000" y="1196752"/>
            <a:ext cx="5256000" cy="2553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400050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76672"/>
            <a:ext cx="81629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1196752"/>
            <a:ext cx="33813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3981450"/>
            <a:ext cx="439102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82010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8640" y="620688"/>
            <a:ext cx="704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 l="77437" r="13828" b="11060"/>
          <a:stretch>
            <a:fillRect/>
          </a:stretch>
        </p:blipFill>
        <p:spPr bwMode="auto">
          <a:xfrm>
            <a:off x="6662613" y="625927"/>
            <a:ext cx="712937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924944"/>
            <a:ext cx="82581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54</Words>
  <Application>Microsoft Office PowerPoint</Application>
  <PresentationFormat>全屏显示(4:3)</PresentationFormat>
  <Paragraphs>13</Paragraphs>
  <Slides>18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19" baseType="lpstr">
      <vt:lpstr>Office 主题</vt:lpstr>
      <vt:lpstr>Omicstools 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WebGIVI: a web-based gene enrichment analysis and visualization tool.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Omics tools </dc:title>
  <dc:creator>Huang</dc:creator>
  <cp:lastModifiedBy>Huang</cp:lastModifiedBy>
  <cp:revision>31</cp:revision>
  <dcterms:created xsi:type="dcterms:W3CDTF">2018-01-25T05:34:02Z</dcterms:created>
  <dcterms:modified xsi:type="dcterms:W3CDTF">2018-01-30T02:10:26Z</dcterms:modified>
</cp:coreProperties>
</file>