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6" r:id="rId2"/>
    <p:sldId id="267" r:id="rId3"/>
    <p:sldId id="269" r:id="rId4"/>
    <p:sldId id="270" r:id="rId5"/>
    <p:sldId id="272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099" autoAdjust="0"/>
  </p:normalViewPr>
  <p:slideViewPr>
    <p:cSldViewPr snapToGrid="0">
      <p:cViewPr varScale="1">
        <p:scale>
          <a:sx n="63" d="100"/>
          <a:sy n="63" d="100"/>
        </p:scale>
        <p:origin x="9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BC6C8B-90A4-4F7F-B808-34DE29D7353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15DD6A-4EF4-4F55-81D5-135998483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1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5DD6A-4EF4-4F55-81D5-1359984836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557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Infer means guess/decide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5DD6A-4EF4-4F55-81D5-1359984836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293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5DD6A-4EF4-4F55-81D5-1359984836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424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007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70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87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13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9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37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50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62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4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491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7462-BF0A-4870-B75B-85767899F723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57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47462-BF0A-4870-B75B-85767899F723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5D205-C083-41C1-9E22-F8E7403DA0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453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ayanlab.net/X2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jp/url?sa=t&amp;rct=j&amp;q=&amp;esrc=s&amp;source=web&amp;cd=1&amp;cad=rja&amp;uact=8&amp;ved=0ahUKEwivz_io687YAhUCNrwKHXP1CqIQFggrMAA&amp;url=http%3A%2F%2Fwww.maayanlab.net%2FX2K%2Fcase_studies.html&amp;usg=AOvVaw0m0IypgFK-frjVaXaMpxM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5556" y="150614"/>
            <a:ext cx="35285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hlinkClick r:id="rId3"/>
              </a:rPr>
              <a:t>http://www.maayanlab.net/X2K</a:t>
            </a:r>
            <a:endParaRPr lang="en-US" sz="20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32320" y="5964969"/>
            <a:ext cx="1539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Mariom</a:t>
            </a:r>
          </a:p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20.12.2017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19781" t="4791" r="19546" b="19375"/>
          <a:stretch/>
        </p:blipFill>
        <p:spPr>
          <a:xfrm>
            <a:off x="1158240" y="891541"/>
            <a:ext cx="6995160" cy="4915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91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58447"/>
            <a:ext cx="7886700" cy="518794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X2K: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Expression2Kinases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850264"/>
            <a:ext cx="8271510" cy="574865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X2K Web is an online tool used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to infer upstream regulatory networks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differentially expressed genes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Combining the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(chip-X enrichment analysis), G2N (Genes2Networks),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 KEA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(kinase enrichment analysis)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apps together, X2K Web produces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inferred networks of transcription factors, proteins, and kinases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which take part in the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upstream regulation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the inputted gene list.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X2K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web also allows users to analyze their differentially expressed gene lists using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ChEA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, G2N, and KEA individually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55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26" y="822960"/>
            <a:ext cx="8600473" cy="3703320"/>
          </a:xfrm>
        </p:spPr>
      </p:pic>
      <p:sp>
        <p:nvSpPr>
          <p:cNvPr id="5" name="Rectangle 4"/>
          <p:cNvSpPr/>
          <p:nvPr/>
        </p:nvSpPr>
        <p:spPr>
          <a:xfrm>
            <a:off x="3202888" y="5149334"/>
            <a:ext cx="2300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The X2Ks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workflow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82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9781" t="4791" r="19546" b="19375"/>
          <a:stretch/>
        </p:blipFill>
        <p:spPr>
          <a:xfrm>
            <a:off x="335280" y="1883746"/>
            <a:ext cx="4223851" cy="322165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57691" y="532864"/>
            <a:ext cx="6215549" cy="830997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Input files: prepare a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list of the genes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75751" y="3947160"/>
            <a:ext cx="411480" cy="2286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4812622" y="1635248"/>
            <a:ext cx="4053840" cy="4247392"/>
            <a:chOff x="4812622" y="1635248"/>
            <a:chExt cx="4053840" cy="4247392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4"/>
            <a:srcRect l="38288" t="5625" r="17554" b="12083"/>
            <a:stretch/>
          </p:blipFill>
          <p:spPr>
            <a:xfrm>
              <a:off x="4812622" y="1635248"/>
              <a:ext cx="4053840" cy="4247392"/>
            </a:xfrm>
            <a:prstGeom prst="rect">
              <a:avLst/>
            </a:prstGeom>
          </p:spPr>
        </p:pic>
        <p:sp>
          <p:nvSpPr>
            <p:cNvPr id="9" name="Rounded Rectangle 8"/>
            <p:cNvSpPr/>
            <p:nvPr/>
          </p:nvSpPr>
          <p:spPr>
            <a:xfrm>
              <a:off x="6431280" y="4122420"/>
              <a:ext cx="816525" cy="251460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5288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112"/>
          <a:stretch/>
        </p:blipFill>
        <p:spPr>
          <a:xfrm>
            <a:off x="1003753" y="441960"/>
            <a:ext cx="7225847" cy="566660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7610" y="350520"/>
            <a:ext cx="13121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43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4544</TotalTime>
  <Words>116</Words>
  <Application>Microsoft Office PowerPoint</Application>
  <PresentationFormat>On-screen Show (4:3)</PresentationFormat>
  <Paragraphs>15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Office テーマ</vt:lpstr>
      <vt:lpstr>PowerPoint Presentation</vt:lpstr>
      <vt:lpstr>X2K: Expression2Kinases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吉武和敏</dc:creator>
  <cp:lastModifiedBy>Mariom</cp:lastModifiedBy>
  <cp:revision>112</cp:revision>
  <dcterms:created xsi:type="dcterms:W3CDTF">2017-12-05T05:08:06Z</dcterms:created>
  <dcterms:modified xsi:type="dcterms:W3CDTF">2018-01-12T04:10:36Z</dcterms:modified>
</cp:coreProperties>
</file>