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00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0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7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3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62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4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49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5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7462-BF0A-4870-B75B-85767899F72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7542" y="114813"/>
            <a:ext cx="8716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50" dirty="0" err="1" smtClean="0">
                <a:solidFill>
                  <a:srgbClr val="333333"/>
                </a:solidFill>
                <a:latin typeface="Helvetica Neue"/>
              </a:rPr>
              <a:t>GeneSCF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(Gene Set Clustering based on Functional annotation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)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err="1"/>
              <a:t>GeneSCF</a:t>
            </a:r>
            <a:r>
              <a:rPr lang="en-US" altLang="ja-JP" sz="1350" dirty="0"/>
              <a:t> serves as command line tool for clustering the list of genes given by the users based on functional annotation (</a:t>
            </a:r>
            <a:r>
              <a:rPr lang="en-US" altLang="ja-JP" sz="1350" dirty="0" err="1"/>
              <a:t>Geneontology</a:t>
            </a:r>
            <a:r>
              <a:rPr lang="en-US" altLang="ja-JP" sz="1350" dirty="0"/>
              <a:t>, KEGG, REACTOME and </a:t>
            </a:r>
            <a:r>
              <a:rPr lang="en-US" altLang="ja-JP" sz="1350" dirty="0" smtClean="0"/>
              <a:t>NCG (cancer enrichment)).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Input files:</a:t>
            </a:r>
            <a:r>
              <a:rPr lang="ja-JP" altLang="en-US" sz="135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/>
              <a:t>gene list in the form of </a:t>
            </a:r>
            <a:r>
              <a:rPr lang="en-US" altLang="ja-JP" sz="1350" dirty="0" err="1"/>
              <a:t>Entrez</a:t>
            </a:r>
            <a:r>
              <a:rPr lang="en-US" altLang="ja-JP" sz="1350" dirty="0"/>
              <a:t> Gene ID (UIDs) or Official gene </a:t>
            </a:r>
            <a:r>
              <a:rPr lang="en-US" altLang="ja-JP" sz="1350" dirty="0" smtClean="0"/>
              <a:t>symbols</a:t>
            </a:r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Results:</a:t>
            </a: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Advantages:</a:t>
            </a:r>
          </a:p>
          <a:p>
            <a:pPr marL="285750" indent="-285750">
              <a:buFontTx/>
              <a:buChar char="-"/>
            </a:pPr>
            <a:r>
              <a:rPr lang="en-US" altLang="ja-JP" sz="1350" dirty="0" err="1" smtClean="0">
                <a:solidFill>
                  <a:srgbClr val="333333"/>
                </a:solidFill>
                <a:latin typeface="Helvetica Neue"/>
              </a:rPr>
              <a:t>GeneSCF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supports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major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databases (KEGG, </a:t>
            </a:r>
            <a:r>
              <a:rPr lang="en-US" altLang="ja-JP" sz="1350" dirty="0" err="1">
                <a:solidFill>
                  <a:srgbClr val="333333"/>
                </a:solidFill>
                <a:latin typeface="Helvetica Neue"/>
              </a:rPr>
              <a:t>Reactome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GO)</a:t>
            </a:r>
          </a:p>
          <a:p>
            <a:pPr marL="285750" indent="-285750">
              <a:buFontTx/>
              <a:buChar char="-"/>
            </a:pP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Enrichment analysis by the characteristic gene set from different cancer is unique.</a:t>
            </a:r>
          </a:p>
          <a:p>
            <a:pPr marL="285750" indent="-285750">
              <a:buFontTx/>
              <a:buChar char="-"/>
            </a:pP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I could get more significant categories than </a:t>
            </a:r>
            <a:r>
              <a:rPr lang="en-US" altLang="ja-JP" sz="1350" dirty="0" err="1" smtClean="0">
                <a:solidFill>
                  <a:srgbClr val="333333"/>
                </a:solidFill>
                <a:latin typeface="Helvetica Neue"/>
              </a:rPr>
              <a:t>Enrichr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. </a:t>
            </a:r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</a:t>
            </a:r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Disadvantages:</a:t>
            </a:r>
          </a:p>
          <a:p>
            <a:pPr marL="285750" indent="-285750">
              <a:buFontTx/>
              <a:buChar char="-"/>
            </a:pP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It was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a little troublesome to operate on the command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line.</a:t>
            </a:r>
          </a:p>
          <a:p>
            <a:pPr marL="285750" indent="-285750">
              <a:buFontTx/>
              <a:buChar char="-"/>
            </a:pPr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</p:txBody>
      </p:sp>
      <p:pic>
        <p:nvPicPr>
          <p:cNvPr id="2" name="図 1" descr="test2.list_GO_MF_goa_human_enrichment_plot.pdf - Adobe Reader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0" t="11310" r="18828" b="3960"/>
          <a:stretch/>
        </p:blipFill>
        <p:spPr>
          <a:xfrm>
            <a:off x="1161536" y="1673001"/>
            <a:ext cx="4655983" cy="353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5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94270" y="378941"/>
            <a:ext cx="780899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How to </a:t>
            </a:r>
            <a:r>
              <a:rPr kumimoji="1" lang="en-US" altLang="ja-JP" dirty="0" smtClean="0"/>
              <a:t>use</a:t>
            </a:r>
          </a:p>
          <a:p>
            <a:endParaRPr lang="en-US" altLang="ja-JP" dirty="0" smtClean="0"/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GO </a:t>
            </a:r>
            <a:r>
              <a:rPr lang="en-US" altLang="ja-JP" dirty="0"/>
              <a:t>Molecular </a:t>
            </a:r>
            <a:r>
              <a:rPr lang="en-US" altLang="ja-JP" dirty="0" smtClean="0"/>
              <a:t>Function</a:t>
            </a:r>
          </a:p>
          <a:p>
            <a:r>
              <a:rPr lang="en-US" altLang="ja-JP" dirty="0" err="1" smtClean="0"/>
              <a:t>geneSCF</a:t>
            </a:r>
            <a:r>
              <a:rPr lang="en-US" altLang="ja-JP" dirty="0" smtClean="0"/>
              <a:t> -m=normal -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input.list</a:t>
            </a:r>
            <a:r>
              <a:rPr lang="en-US" altLang="ja-JP" dirty="0" smtClean="0"/>
              <a:t> -o=output/ -t=</a:t>
            </a:r>
            <a:r>
              <a:rPr lang="en-US" altLang="ja-JP" dirty="0" err="1" smtClean="0"/>
              <a:t>sym</a:t>
            </a:r>
            <a:r>
              <a:rPr lang="en-US" altLang="ja-JP" dirty="0" smtClean="0"/>
              <a:t> -</a:t>
            </a:r>
            <a:r>
              <a:rPr lang="en-US" altLang="ja-JP" dirty="0" err="1" smtClean="0"/>
              <a:t>db</a:t>
            </a:r>
            <a:r>
              <a:rPr lang="en-US" altLang="ja-JP" dirty="0" smtClean="0"/>
              <a:t>=GO_MF -</a:t>
            </a:r>
            <a:r>
              <a:rPr lang="en-US" altLang="ja-JP" dirty="0" err="1" smtClean="0"/>
              <a:t>bg</a:t>
            </a:r>
            <a:r>
              <a:rPr lang="en-US" altLang="ja-JP" dirty="0" smtClean="0"/>
              <a:t>=20000</a:t>
            </a:r>
          </a:p>
          <a:p>
            <a:r>
              <a:rPr lang="en-US" altLang="ja-JP" dirty="0" smtClean="0"/>
              <a:t>                                                                                               --</a:t>
            </a:r>
            <a:r>
              <a:rPr lang="en-US" altLang="ja-JP" dirty="0"/>
              <a:t>plot=yes -</a:t>
            </a:r>
            <a:r>
              <a:rPr lang="en-US" altLang="ja-JP" dirty="0" smtClean="0"/>
              <a:t>org=</a:t>
            </a:r>
            <a:r>
              <a:rPr lang="en-US" altLang="ja-JP" dirty="0" err="1" smtClean="0"/>
              <a:t>goa_human</a:t>
            </a:r>
            <a:endParaRPr lang="en-US" altLang="ja-JP" dirty="0" smtClean="0"/>
          </a:p>
          <a:p>
            <a:endParaRPr kumimoji="1" lang="en-US" altLang="ja-JP" dirty="0"/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GO </a:t>
            </a:r>
            <a:r>
              <a:rPr lang="en-US" altLang="ja-JP" dirty="0"/>
              <a:t>Biological </a:t>
            </a:r>
            <a:r>
              <a:rPr lang="en-US" altLang="ja-JP" dirty="0" smtClean="0"/>
              <a:t>Process</a:t>
            </a:r>
          </a:p>
          <a:p>
            <a:r>
              <a:rPr lang="en-US" altLang="ja-JP" dirty="0" err="1"/>
              <a:t>geneSCF</a:t>
            </a:r>
            <a:r>
              <a:rPr lang="en-US" altLang="ja-JP" dirty="0"/>
              <a:t> -m=normal -</a:t>
            </a:r>
            <a:r>
              <a:rPr lang="en-US" altLang="ja-JP" dirty="0" err="1"/>
              <a:t>i</a:t>
            </a:r>
            <a:r>
              <a:rPr lang="en-US" altLang="ja-JP" dirty="0"/>
              <a:t>=</a:t>
            </a:r>
            <a:r>
              <a:rPr lang="en-US" altLang="ja-JP" dirty="0" err="1"/>
              <a:t>input.list</a:t>
            </a:r>
            <a:r>
              <a:rPr lang="en-US" altLang="ja-JP" dirty="0"/>
              <a:t> -o=output/ -t=</a:t>
            </a:r>
            <a:r>
              <a:rPr lang="en-US" altLang="ja-JP" dirty="0" err="1"/>
              <a:t>sym</a:t>
            </a:r>
            <a:r>
              <a:rPr lang="en-US" altLang="ja-JP" dirty="0"/>
              <a:t> -</a:t>
            </a:r>
            <a:r>
              <a:rPr lang="en-US" altLang="ja-JP" dirty="0" err="1" smtClean="0"/>
              <a:t>db</a:t>
            </a:r>
            <a:r>
              <a:rPr lang="en-US" altLang="ja-JP" dirty="0" smtClean="0"/>
              <a:t>=GO_BP </a:t>
            </a:r>
            <a:r>
              <a:rPr lang="en-US" altLang="ja-JP" dirty="0"/>
              <a:t>-</a:t>
            </a:r>
            <a:r>
              <a:rPr lang="en-US" altLang="ja-JP" dirty="0" err="1"/>
              <a:t>bg</a:t>
            </a:r>
            <a:r>
              <a:rPr lang="en-US" altLang="ja-JP" dirty="0"/>
              <a:t>=20000</a:t>
            </a:r>
          </a:p>
          <a:p>
            <a:r>
              <a:rPr lang="en-US" altLang="ja-JP" dirty="0"/>
              <a:t>                                                                                               --plot=yes -org=</a:t>
            </a:r>
            <a:r>
              <a:rPr lang="en-US" altLang="ja-JP" dirty="0" err="1"/>
              <a:t>goa_human</a:t>
            </a:r>
            <a:endParaRPr lang="en-US" altLang="ja-JP" dirty="0"/>
          </a:p>
          <a:p>
            <a:endParaRPr kumimoji="1" lang="en-US" altLang="ja-JP" dirty="0" smtClean="0"/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KEGG</a:t>
            </a:r>
          </a:p>
          <a:p>
            <a:r>
              <a:rPr lang="en-US" altLang="ja-JP" dirty="0" err="1"/>
              <a:t>geneSCF</a:t>
            </a:r>
            <a:r>
              <a:rPr lang="en-US" altLang="ja-JP" dirty="0"/>
              <a:t> -m=normal -</a:t>
            </a:r>
            <a:r>
              <a:rPr lang="en-US" altLang="ja-JP" dirty="0" err="1"/>
              <a:t>i</a:t>
            </a:r>
            <a:r>
              <a:rPr lang="en-US" altLang="ja-JP" dirty="0"/>
              <a:t>=</a:t>
            </a:r>
            <a:r>
              <a:rPr lang="en-US" altLang="ja-JP" dirty="0" err="1"/>
              <a:t>input.list</a:t>
            </a:r>
            <a:r>
              <a:rPr lang="en-US" altLang="ja-JP" dirty="0"/>
              <a:t> -o=output/ -t=</a:t>
            </a:r>
            <a:r>
              <a:rPr lang="en-US" altLang="ja-JP" dirty="0" err="1"/>
              <a:t>sym</a:t>
            </a:r>
            <a:r>
              <a:rPr lang="en-US" altLang="ja-JP" dirty="0"/>
              <a:t> -</a:t>
            </a:r>
            <a:r>
              <a:rPr lang="en-US" altLang="ja-JP" dirty="0" err="1" smtClean="0"/>
              <a:t>db</a:t>
            </a:r>
            <a:r>
              <a:rPr lang="en-US" altLang="ja-JP" dirty="0" smtClean="0"/>
              <a:t>=KEGG </a:t>
            </a:r>
            <a:r>
              <a:rPr lang="en-US" altLang="ja-JP" dirty="0"/>
              <a:t>-</a:t>
            </a:r>
            <a:r>
              <a:rPr lang="en-US" altLang="ja-JP" dirty="0" err="1"/>
              <a:t>bg</a:t>
            </a:r>
            <a:r>
              <a:rPr lang="en-US" altLang="ja-JP" dirty="0"/>
              <a:t>=20000</a:t>
            </a:r>
          </a:p>
          <a:p>
            <a:r>
              <a:rPr lang="en-US" altLang="ja-JP" dirty="0"/>
              <a:t>                                                                                               --plot=yes -</a:t>
            </a:r>
            <a:r>
              <a:rPr lang="en-US" altLang="ja-JP" dirty="0" smtClean="0"/>
              <a:t>org=</a:t>
            </a:r>
            <a:r>
              <a:rPr lang="en-US" altLang="ja-JP" dirty="0" err="1" smtClean="0"/>
              <a:t>hsa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4692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2715</TotalTime>
  <Words>180</Words>
  <Application>Microsoft Office PowerPoint</Application>
  <PresentationFormat>画面に合わせる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Helvetica Neue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吉武和敏</dc:creator>
  <cp:lastModifiedBy>吉武和敏</cp:lastModifiedBy>
  <cp:revision>22</cp:revision>
  <dcterms:created xsi:type="dcterms:W3CDTF">2017-12-05T05:08:06Z</dcterms:created>
  <dcterms:modified xsi:type="dcterms:W3CDTF">2018-01-05T03:40:31Z</dcterms:modified>
</cp:coreProperties>
</file>