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6" r:id="rId2"/>
    <p:sldId id="256" r:id="rId3"/>
    <p:sldId id="262" r:id="rId4"/>
    <p:sldId id="263" r:id="rId5"/>
    <p:sldId id="264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99" autoAdjust="0"/>
  </p:normalViewPr>
  <p:slideViewPr>
    <p:cSldViewPr snapToGrid="0">
      <p:cViewPr varScale="1">
        <p:scale>
          <a:sx n="63" d="100"/>
          <a:sy n="63" d="100"/>
        </p:scale>
        <p:origin x="15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C6C8B-90A4-4F7F-B808-34DE29D73536}" type="datetimeFigureOut">
              <a:rPr lang="en-US" smtClean="0"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5DD6A-4EF4-4F55-81D5-135998483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1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8A833-C660-45F6-B361-3B26105935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76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8A833-C660-45F6-B361-3B26105935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2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00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0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7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3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62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4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49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5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7462-BF0A-4870-B75B-85767899F72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mania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genemania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1" t="3878" r="5641" b="10736"/>
          <a:stretch/>
        </p:blipFill>
        <p:spPr>
          <a:xfrm>
            <a:off x="1712271" y="1045128"/>
            <a:ext cx="5575399" cy="430411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5556" y="257294"/>
            <a:ext cx="3745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www.genemania.org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9920" y="5675409"/>
            <a:ext cx="1539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Mariom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20.12.2017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546" y="218797"/>
            <a:ext cx="1850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hlinkClick r:id="rId2" tooltip="To GeneMANIA official website"/>
              </a:rPr>
              <a:t>GeneMANIA</a:t>
            </a:r>
            <a:r>
              <a:rPr lang="en-US" sz="2400" b="1" dirty="0" smtClean="0">
                <a:hlinkClick r:id="rId2" tooltip="To GeneMANIA official website"/>
              </a:rPr>
              <a:t> 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50546" y="608771"/>
            <a:ext cx="8287555" cy="353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GeneMANIA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flexible, user-friendly web interface for generating hypotheses about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gene function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analyzing gene lists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prioritizing genes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functional assays.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identifies the most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related genes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 set of input genes, using a very large set of functional association data.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Association data include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protein and genetic interactions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pathways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co-expression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co-localization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protein domain similarity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0546" y="4477364"/>
            <a:ext cx="5577814" cy="163121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</a:rPr>
              <a:t>How to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Input files: prepare a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list of the genes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 (</a:t>
            </a:r>
            <a:r>
              <a:rPr 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 symbols or NCBI Gene IDs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each gene identifier is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 separate line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2" t="10410" r="20343" b="30872"/>
          <a:stretch/>
        </p:blipFill>
        <p:spPr>
          <a:xfrm>
            <a:off x="6501764" y="4297680"/>
            <a:ext cx="2288737" cy="222743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953124" y="5067207"/>
            <a:ext cx="548640" cy="3899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1" t="2436" r="5749" b="10744"/>
          <a:stretch/>
        </p:blipFill>
        <p:spPr>
          <a:xfrm>
            <a:off x="4832798" y="247730"/>
            <a:ext cx="3606084" cy="2833352"/>
          </a:xfrm>
        </p:spPr>
      </p:pic>
      <p:grpSp>
        <p:nvGrpSpPr>
          <p:cNvPr id="9" name="Group 8"/>
          <p:cNvGrpSpPr/>
          <p:nvPr/>
        </p:nvGrpSpPr>
        <p:grpSpPr>
          <a:xfrm>
            <a:off x="4832798" y="705453"/>
            <a:ext cx="3473002" cy="1617922"/>
            <a:chOff x="474158" y="1049078"/>
            <a:chExt cx="3473002" cy="1617922"/>
          </a:xfrm>
        </p:grpSpPr>
        <p:sp>
          <p:nvSpPr>
            <p:cNvPr id="3" name="Rectangle 2"/>
            <p:cNvSpPr/>
            <p:nvPr/>
          </p:nvSpPr>
          <p:spPr>
            <a:xfrm>
              <a:off x="474158" y="1120462"/>
              <a:ext cx="1571222" cy="206062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89307" y="1049078"/>
              <a:ext cx="1857853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Paste the list of your gene of interest here</a:t>
              </a:r>
              <a:endPara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74158" y="1326524"/>
              <a:ext cx="1571222" cy="1340476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9612" y="281403"/>
            <a:ext cx="3646350" cy="2814919"/>
            <a:chOff x="327212" y="449043"/>
            <a:chExt cx="3646350" cy="281491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41" t="3878" r="5641" b="10736"/>
            <a:stretch/>
          </p:blipFill>
          <p:spPr>
            <a:xfrm>
              <a:off x="327212" y="449043"/>
              <a:ext cx="3646350" cy="2814919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564523" y="919337"/>
              <a:ext cx="244699" cy="244698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7640" y="281403"/>
            <a:ext cx="31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280" y="3566616"/>
            <a:ext cx="31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83654" y="287079"/>
            <a:ext cx="31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3160" y="3582312"/>
            <a:ext cx="31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6923" y="5349240"/>
            <a:ext cx="1096637" cy="2133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71252" y="3566616"/>
            <a:ext cx="3633017" cy="2833352"/>
            <a:chOff x="471252" y="3566616"/>
            <a:chExt cx="3633017" cy="283335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52" t="3963" r="6472" b="10738"/>
            <a:stretch/>
          </p:blipFill>
          <p:spPr>
            <a:xfrm>
              <a:off x="471252" y="3566616"/>
              <a:ext cx="3622551" cy="2833352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716923" y="4069080"/>
              <a:ext cx="913757" cy="120479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91640" y="4168428"/>
              <a:ext cx="2412629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Any genes that cannot be found in </a:t>
              </a:r>
              <a:r>
                <a:rPr lang="en-US" sz="12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GeneMANIA’s</a:t>
              </a:r>
              <a:r>
                <a:rPr lang="en-US" sz="12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database will be highlighted in red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4538" y="5743585"/>
            <a:ext cx="2412629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genes will be ignored in the rest of the analysis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87442" y="4069080"/>
            <a:ext cx="213360" cy="25524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795626" y="3565328"/>
            <a:ext cx="4013094" cy="2834640"/>
            <a:chOff x="4795626" y="3565328"/>
            <a:chExt cx="4013094" cy="2834640"/>
          </a:xfrm>
        </p:grpSpPr>
        <p:pic>
          <p:nvPicPr>
            <p:cNvPr id="15" name="Content Placeholder 3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8" t="2840" r="5993" b="10301"/>
            <a:stretch/>
          </p:blipFill>
          <p:spPr>
            <a:xfrm>
              <a:off x="4795626" y="3565328"/>
              <a:ext cx="3643256" cy="2834640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5958841" y="4069080"/>
              <a:ext cx="213360" cy="25524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32798" y="4324323"/>
              <a:ext cx="1571222" cy="2075645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00802" y="5350072"/>
              <a:ext cx="2407918" cy="83099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displays all </a:t>
              </a:r>
              <a:r>
                <a:rPr lang="en-US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interaction sources</a:t>
              </a:r>
              <a:r>
                <a:rPr lang="en-US" sz="12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allows you to select which should be included </a:t>
              </a:r>
              <a:r>
                <a:rPr lang="en-US" sz="12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by checking </a:t>
              </a:r>
              <a:r>
                <a:rPr lang="en-US" sz="12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their boxes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47947" y="4029482"/>
              <a:ext cx="2254093" cy="461665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Click on the magnifying glass button to begin network creation</a:t>
              </a:r>
              <a:endPara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58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33" y="143776"/>
            <a:ext cx="1383127" cy="75082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Results</a:t>
            </a:r>
            <a:endParaRPr lang="en-US" sz="2800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3" t="2175" r="5708" b="9566"/>
          <a:stretch/>
        </p:blipFill>
        <p:spPr>
          <a:xfrm>
            <a:off x="226746" y="651504"/>
            <a:ext cx="4221480" cy="3398764"/>
          </a:xfrm>
        </p:spPr>
      </p:pic>
      <p:sp>
        <p:nvSpPr>
          <p:cNvPr id="7" name="TextBox 6"/>
          <p:cNvSpPr txBox="1"/>
          <p:nvPr/>
        </p:nvSpPr>
        <p:spPr>
          <a:xfrm>
            <a:off x="1667027" y="196112"/>
            <a:ext cx="4352773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finished network will appear in the main screen. Genes with identified interactions will be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852" y="2883790"/>
            <a:ext cx="2914552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</a:t>
            </a:r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identified interactions will be shown in a row across the bottom of the </a:t>
            </a:r>
            <a:r>
              <a:rPr lang="en-US" sz="1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</a:t>
            </a:r>
            <a:endParaRPr lang="en-US" sz="1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54579" y="3662411"/>
            <a:ext cx="1234440" cy="17395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03" y="4306321"/>
            <a:ext cx="2457450" cy="2047875"/>
          </a:xfrm>
          <a:prstGeom prst="rect">
            <a:avLst/>
          </a:prstGeom>
          <a:ln>
            <a:solidFill>
              <a:srgbClr val="0000FF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3181404" y="5113003"/>
            <a:ext cx="4572000" cy="116955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input genes are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shown with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cross-hatched circles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a uniform size, while those that were added as “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 genes by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GeneMANIA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are shown with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solid circles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whose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size is proportional to the number of interactions they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" t="2503" r="5658" b="9595"/>
          <a:stretch/>
        </p:blipFill>
        <p:spPr>
          <a:xfrm>
            <a:off x="4680686" y="1988613"/>
            <a:ext cx="3613679" cy="289911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75845" y="949083"/>
            <a:ext cx="4572000" cy="7386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r>
              <a:rPr lang="en-US" sz="1400" dirty="0"/>
              <a:t>Different kinds of interactions are represented by different colored connector lines. </a:t>
            </a:r>
            <a:r>
              <a:rPr lang="en-US" sz="1400" dirty="0" smtClean="0"/>
              <a:t>You can  select </a:t>
            </a:r>
            <a:r>
              <a:rPr lang="en-US" sz="1400" dirty="0"/>
              <a:t>or deselect which interactions are displayed: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2468880"/>
            <a:ext cx="208645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30440" y="2468880"/>
            <a:ext cx="963925" cy="24188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0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043" y="930078"/>
            <a:ext cx="2826378" cy="2442127"/>
          </a:xfr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774223" y="295467"/>
            <a:ext cx="2990434" cy="523220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Mousing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over a single gene’s circle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highights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only its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interactions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4855" y="5519604"/>
            <a:ext cx="3017520" cy="7386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shows basic information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network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such as how many genes and interactions it includes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17" y="310707"/>
            <a:ext cx="2924175" cy="4676775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922349" y="3799274"/>
            <a:ext cx="3811828" cy="2849880"/>
            <a:chOff x="348692" y="3550385"/>
            <a:chExt cx="3811828" cy="284988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3" t="4806" r="7063" b="12857"/>
            <a:stretch/>
          </p:blipFill>
          <p:spPr>
            <a:xfrm>
              <a:off x="348692" y="3550385"/>
              <a:ext cx="3811828" cy="284988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379172" y="5547360"/>
              <a:ext cx="169468" cy="12192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9172" y="6172200"/>
              <a:ext cx="169468" cy="1975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9600" y="5168854"/>
              <a:ext cx="1569720" cy="94238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276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862" y="437881"/>
            <a:ext cx="7886700" cy="627201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high accuracy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prediction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and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large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GeneMANIA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useful tool for any biologist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Users can customize their search by selecting specific data sets to query and by uploading their own data sets to analyze.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Limitations:</a:t>
            </a:r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Seven organisms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currently supported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Arabidopsis thaliana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Caenorhabditis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elegans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Drosophila melanogaster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Mus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Homo sapiens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Rattus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norvegicus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Saccharomyces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cerevisiae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060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2796</TotalTime>
  <Words>365</Words>
  <Application>Microsoft Office PowerPoint</Application>
  <PresentationFormat>On-screen Show (4:3)</PresentationFormat>
  <Paragraphs>39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Wingdings</vt:lpstr>
      <vt:lpstr>Office テーマ</vt:lpstr>
      <vt:lpstr>PowerPoint Presentation</vt:lpstr>
      <vt:lpstr>PowerPoint Presentation</vt:lpstr>
      <vt:lpstr>PowerPoint Presentation</vt:lpstr>
      <vt:lpstr>Results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吉武和敏</dc:creator>
  <cp:lastModifiedBy>Mariom</cp:lastModifiedBy>
  <cp:revision>84</cp:revision>
  <dcterms:created xsi:type="dcterms:W3CDTF">2017-12-05T05:08:06Z</dcterms:created>
  <dcterms:modified xsi:type="dcterms:W3CDTF">2017-12-20T03:50:14Z</dcterms:modified>
</cp:coreProperties>
</file>