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AC612-D95A-48F1-A270-743FA28A8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1C3A8-0C4B-4F36-97E0-88067CCC0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32505-F971-441C-BE4E-FE0AE591C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B8E50-FC32-46E3-BA2C-A09E0450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D1C98-1D71-4648-989C-A68E4E5B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1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06DA-98A3-40A4-85CC-C443D802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A23FF-273E-4BF4-9DE5-AACFE744C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3F07B-A48C-43D6-8963-2AA4AF8B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5296-43ED-4BCF-8841-E2EB65377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B3D1C-75B9-4663-B767-5E5E7A8C4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19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7E7EF-9BF3-41B0-8161-2B3880482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D99D8-AF07-420C-A433-EE0F8D16A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AA7EF-5BA3-49D0-A8E3-3747082C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E946A-E963-485A-B0A2-F10B3C22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4E416-B3E5-4E1C-BF9D-35349690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0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DD1F-E583-48A5-BE0F-5E1E1600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8A131-F8E6-49B6-B52F-4AAFA1F35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38B00-6E17-49F5-94C3-A6EF95F5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CD23F-5323-4594-96D5-7315D930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FB160-B0D7-40F0-86C4-3C0498AF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27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90595-E727-47A1-A3CF-33B669F22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DC6B3-9D83-4991-B4B5-27AA0F1AF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961A7-1FB1-498D-8BE4-2D554ADF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64C0E-884A-4CC4-8A9C-48A35EAA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552CB-B51F-4A74-8AA8-6965A498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56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02FA-FCCE-4858-A18B-DA9E83C85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55B1A-6BE4-415C-9C39-EBC6E4411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E6957-2E34-45F8-97A3-EFB64FC1C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931CE-CE3C-4B23-9C4C-B5BA4E42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687A7-727A-4A99-A229-C368D3027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DBCEC-7F45-49D8-ABC0-F79813AEA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3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DBF0-0BEF-422D-ADC2-AF3F452F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C73DE-19BD-44C3-BC39-1EE9D8960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D0263-6A9C-4ACA-A666-2E0465E4E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28283-3AD1-47CD-BDCA-C48DED645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82B1CF-7721-46F3-BD8C-FD2537AEA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0EA10F-5D9D-41C0-AC59-9DF03E21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E69B5B-F5EE-46C7-A348-9D89B13E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EFC2C5-FD5C-4036-A536-A4786F46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70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0BD2D-D0CA-4C09-BE2F-D9998E4A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F724D-4FF6-4601-B519-63C349630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44E0D-4F6C-458D-9157-4D4416C5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DAB8D-3336-49AB-9A57-5EEEB11B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8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3E93E3-915B-438A-BEA5-CBF6E311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0EFAC-AF25-4C18-B190-98FDDB63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47CB7-582B-4B17-AD6D-E19A2AC0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66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B986C-FFA1-494B-935B-03ED18FF7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DB633-9ECB-4585-9E6E-44CDB8E2F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88A1A-429C-46F3-8AFE-EE6F7D581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67672-52CC-41CE-86E1-5F86EA66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B7D32-DB27-493B-9303-33E25365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A2718-504B-4DF0-B405-FA561511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8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73CA-D6E8-42E8-93ED-987EAC89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448B82-3A6D-4384-9B10-ACD151F18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F2803-6690-4E1A-95B3-ACB447D3F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0C760-E0AD-465D-B84C-667B91BB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63BAC-BD64-49FC-87B9-956EE337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B31EE-65F6-4DF7-BCA8-253F2D26C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69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E3D869-35C2-447B-A2EB-A38275523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076E4-D89D-4A72-8E88-FB7A4101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5B5A8-3F8E-46B8-B047-9281F4AAF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57DF-3D82-4E01-9E74-2D81C3791CFB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43979-3587-40E1-B321-51287BCD6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39675-061F-4CC3-B068-829BBC2EC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5FDE2-57EA-4E17-9B59-51D1F88C9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9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E903D68-99D2-4B16-89B0-C187F562F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0836" y="6059055"/>
            <a:ext cx="9144000" cy="560026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GB" dirty="0"/>
              <a:t>Prasadi De Silva</a:t>
            </a:r>
          </a:p>
          <a:p>
            <a:pPr algn="r"/>
            <a:r>
              <a:rPr lang="en-GB" dirty="0"/>
              <a:t>20-12-2017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94AB30-51A5-47FD-9D2B-BC8D48FCBA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09" t="8349" r="12500" b="15826"/>
          <a:stretch/>
        </p:blipFill>
        <p:spPr>
          <a:xfrm>
            <a:off x="951345" y="314036"/>
            <a:ext cx="9337964" cy="52000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2AEC0E8-FECC-4ABC-92E0-89D7ACB28DAB}"/>
              </a:ext>
            </a:extLst>
          </p:cNvPr>
          <p:cNvSpPr/>
          <p:nvPr/>
        </p:nvSpPr>
        <p:spPr>
          <a:xfrm>
            <a:off x="951344" y="5514109"/>
            <a:ext cx="67702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http://bioconductor.org/packages/release/bioc/html/limma.html</a:t>
            </a:r>
          </a:p>
        </p:txBody>
      </p:sp>
    </p:spTree>
    <p:extLst>
      <p:ext uri="{BB962C8B-B14F-4D97-AF65-F5344CB8AC3E}">
        <p14:creationId xmlns:p14="http://schemas.microsoft.com/office/powerpoint/2010/main" val="425271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AA77-8557-4105-90AF-E9F23739C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/>
          </a:bodyPr>
          <a:lstStyle/>
          <a:p>
            <a:r>
              <a:rPr lang="en-GB" sz="32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43AA3-967E-467E-BFF9-8A38259D6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689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>
                <a:latin typeface="+mj-lt"/>
              </a:rPr>
              <a:t>Provides an integrated solution for analysing data from gene expression experiments. </a:t>
            </a:r>
          </a:p>
          <a:p>
            <a:pPr>
              <a:lnSpc>
                <a:spcPct val="120000"/>
              </a:lnSpc>
            </a:pPr>
            <a:r>
              <a:rPr lang="en-GB" dirty="0">
                <a:latin typeface="+mj-lt"/>
              </a:rPr>
              <a:t>Can handle complex experimental designs and information borrowing to overcome the problem of small sample sizes. </a:t>
            </a:r>
          </a:p>
          <a:p>
            <a:pPr>
              <a:lnSpc>
                <a:spcPct val="120000"/>
              </a:lnSpc>
            </a:pPr>
            <a:r>
              <a:rPr lang="en-GB" dirty="0">
                <a:latin typeface="+mj-lt"/>
              </a:rPr>
              <a:t>Contains particularly strong facilities for reading, normalizing and exploring such data. </a:t>
            </a:r>
          </a:p>
          <a:p>
            <a:pPr>
              <a:lnSpc>
                <a:spcPct val="120000"/>
              </a:lnSpc>
            </a:pPr>
            <a:r>
              <a:rPr lang="en-GB" dirty="0">
                <a:latin typeface="+mj-lt"/>
              </a:rPr>
              <a:t>Advantages: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+mj-lt"/>
              </a:rPr>
              <a:t>(</a:t>
            </a:r>
            <a:r>
              <a:rPr lang="en-GB" dirty="0" err="1">
                <a:latin typeface="+mj-lt"/>
              </a:rPr>
              <a:t>i</a:t>
            </a:r>
            <a:r>
              <a:rPr lang="en-GB" dirty="0">
                <a:latin typeface="+mj-lt"/>
              </a:rPr>
              <a:t>) it can perform both differential expression and differential splicing analyses of RNA-</a:t>
            </a:r>
            <a:r>
              <a:rPr lang="en-GB" dirty="0" err="1">
                <a:latin typeface="+mj-lt"/>
              </a:rPr>
              <a:t>seq</a:t>
            </a:r>
            <a:r>
              <a:rPr lang="en-GB" dirty="0">
                <a:latin typeface="+mj-lt"/>
              </a:rPr>
              <a:t> data;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+mj-lt"/>
              </a:rPr>
              <a:t>(ii) analysing expression profiles in terms of co-regulated sets of genes or in terms of higher-order expression signatures. This provides enhanced possibilities for biological interpretation of gene expression differences.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dirty="0">
                <a:latin typeface="+mj-lt"/>
              </a:rPr>
              <a:t>Disadvantages: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+mj-lt"/>
              </a:rPr>
              <a:t>(</a:t>
            </a:r>
            <a:r>
              <a:rPr lang="en-GB" dirty="0" err="1">
                <a:latin typeface="+mj-lt"/>
              </a:rPr>
              <a:t>i</a:t>
            </a:r>
            <a:r>
              <a:rPr lang="en-GB" dirty="0">
                <a:latin typeface="+mj-lt"/>
              </a:rPr>
              <a:t>) Inconvenient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+mj-lt"/>
              </a:rPr>
              <a:t>(ii) Need good knowledge of R</a:t>
            </a:r>
          </a:p>
        </p:txBody>
      </p:sp>
    </p:spTree>
    <p:extLst>
      <p:ext uri="{BB962C8B-B14F-4D97-AF65-F5344CB8AC3E}">
        <p14:creationId xmlns:p14="http://schemas.microsoft.com/office/powerpoint/2010/main" val="163817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B079-A283-4369-89D6-87AEE7D4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20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How to use?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E0CB0B-D333-435D-815C-E571827064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61" t="7812" r="38030" b="16633"/>
          <a:stretch/>
        </p:blipFill>
        <p:spPr>
          <a:xfrm>
            <a:off x="3417453" y="365126"/>
            <a:ext cx="7749311" cy="6469291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2C74A450-47B4-45A0-8546-82C1F475335C}"/>
              </a:ext>
            </a:extLst>
          </p:cNvPr>
          <p:cNvSpPr/>
          <p:nvPr/>
        </p:nvSpPr>
        <p:spPr>
          <a:xfrm>
            <a:off x="2540000" y="4710546"/>
            <a:ext cx="785091" cy="480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65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95568-49DF-46FB-AB6F-11314CE0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6911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Output after installing </a:t>
            </a:r>
            <a:r>
              <a:rPr lang="en-GB" sz="3200" dirty="0" err="1"/>
              <a:t>limma</a:t>
            </a:r>
            <a:r>
              <a:rPr lang="en-GB" sz="3200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A9071D-2463-40B4-B9AE-008BEA5BC3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3" r="40276" b="20837"/>
          <a:stretch/>
        </p:blipFill>
        <p:spPr>
          <a:xfrm>
            <a:off x="3030552" y="822036"/>
            <a:ext cx="8126975" cy="6010048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65E7DA84-30D4-442F-86C0-DA0FFBDF46F5}"/>
              </a:ext>
            </a:extLst>
          </p:cNvPr>
          <p:cNvSpPr/>
          <p:nvPr/>
        </p:nvSpPr>
        <p:spPr>
          <a:xfrm>
            <a:off x="2299854" y="6077527"/>
            <a:ext cx="618837" cy="1293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32C768A-CEAC-4DF0-B470-614B0B35A709}"/>
              </a:ext>
            </a:extLst>
          </p:cNvPr>
          <p:cNvSpPr/>
          <p:nvPr/>
        </p:nvSpPr>
        <p:spPr>
          <a:xfrm>
            <a:off x="2299853" y="4576618"/>
            <a:ext cx="618837" cy="1293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10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Introduction</vt:lpstr>
      <vt:lpstr>How to use? </vt:lpstr>
      <vt:lpstr>Output after installing limma: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Prasadi De Silva</dc:creator>
  <cp:lastModifiedBy>Prasadi De Silva</cp:lastModifiedBy>
  <cp:revision>5</cp:revision>
  <dcterms:created xsi:type="dcterms:W3CDTF">2017-12-20T03:21:21Z</dcterms:created>
  <dcterms:modified xsi:type="dcterms:W3CDTF">2017-12-20T03:55:45Z</dcterms:modified>
</cp:coreProperties>
</file>